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37"/>
  </p:notesMasterIdLst>
  <p:handoutMasterIdLst>
    <p:handoutMasterId r:id="rId38"/>
  </p:handoutMasterIdLst>
  <p:sldIdLst>
    <p:sldId id="342" r:id="rId3"/>
    <p:sldId id="258" r:id="rId4"/>
    <p:sldId id="302" r:id="rId5"/>
    <p:sldId id="307" r:id="rId6"/>
    <p:sldId id="308" r:id="rId7"/>
    <p:sldId id="306" r:id="rId8"/>
    <p:sldId id="309" r:id="rId9"/>
    <p:sldId id="310" r:id="rId10"/>
    <p:sldId id="311" r:id="rId11"/>
    <p:sldId id="312" r:id="rId12"/>
    <p:sldId id="313" r:id="rId13"/>
    <p:sldId id="314" r:id="rId14"/>
    <p:sldId id="315" r:id="rId15"/>
    <p:sldId id="318" r:id="rId16"/>
    <p:sldId id="332" r:id="rId17"/>
    <p:sldId id="316" r:id="rId18"/>
    <p:sldId id="317" r:id="rId19"/>
    <p:sldId id="319" r:id="rId20"/>
    <p:sldId id="320" r:id="rId21"/>
    <p:sldId id="321" r:id="rId22"/>
    <p:sldId id="322" r:id="rId23"/>
    <p:sldId id="323" r:id="rId24"/>
    <p:sldId id="325" r:id="rId25"/>
    <p:sldId id="326" r:id="rId26"/>
    <p:sldId id="327" r:id="rId27"/>
    <p:sldId id="336" r:id="rId28"/>
    <p:sldId id="338" r:id="rId29"/>
    <p:sldId id="337" r:id="rId30"/>
    <p:sldId id="329" r:id="rId31"/>
    <p:sldId id="335" r:id="rId32"/>
    <p:sldId id="341" r:id="rId33"/>
    <p:sldId id="330" r:id="rId34"/>
    <p:sldId id="331" r:id="rId35"/>
    <p:sldId id="333" r:id="rId36"/>
  </p:sldIdLst>
  <p:sldSz cx="9144000" cy="6858000" type="screen4x3"/>
  <p:notesSz cx="6858000" cy="9144000"/>
  <p:custShowLst>
    <p:custShow name="Custom Show 1" id="0">
      <p:sldLst>
        <p:sld r:id="rId15"/>
        <p:sld r:id="rId21"/>
        <p:sld r:id="rId24"/>
        <p:sld r:id="rId25"/>
      </p:sldLst>
    </p:custShow>
    <p:custShow name="Custom Show 2" id="1">
      <p:sldLst>
        <p:sld r:id="rId35"/>
        <p:sld r:id="rId33"/>
        <p:sld r:id="rId36"/>
      </p:sldLst>
    </p:custShow>
    <p:custShow name="Custom Show 3" id="2">
      <p:sldLst>
        <p:sld r:id="rId3"/>
      </p:sldLst>
    </p:custShow>
  </p:custShowLst>
  <p:custDataLst>
    <p:tags r:id="rId3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33CC"/>
    <a:srgbClr val="CC00FF"/>
    <a:srgbClr val="CCCC00"/>
    <a:srgbClr val="660066"/>
    <a:srgbClr val="CCFF33"/>
    <a:srgbClr val="33CC33"/>
    <a:srgbClr val="00FF00"/>
    <a:srgbClr val="CC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41AD41B-6403-430B-B813-616DBF62B07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03EE3B2-CCEA-4D72-A038-93017DD217E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EA953E-FAC6-40B7-9310-6271293A89F2}" type="slidenum">
              <a:rPr lang="en-US"/>
              <a:pPr/>
              <a:t>3</a:t>
            </a:fld>
            <a:endParaRPr lang="en-US"/>
          </a:p>
        </p:txBody>
      </p:sp>
      <p:sp>
        <p:nvSpPr>
          <p:cNvPr id="11266" name="Rectangle 2"/>
          <p:cNvSpPr>
            <a:spLocks noRo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BC9C08-6D7F-4BFF-98C8-98CB433F24C4}" type="slidenum">
              <a:rPr lang="en-US"/>
              <a:pPr/>
              <a:t>7</a:t>
            </a:fld>
            <a:endParaRPr lang="en-US"/>
          </a:p>
        </p:txBody>
      </p:sp>
      <p:sp>
        <p:nvSpPr>
          <p:cNvPr id="16386" name="Rectangle 2"/>
          <p:cNvSpPr>
            <a:spLocks noRo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04F5F5-20D9-49FC-8FED-F1CDD6928D09}" type="slidenum">
              <a:rPr lang="en-US"/>
              <a:pPr/>
              <a:t>8</a:t>
            </a:fld>
            <a:endParaRPr lang="en-US"/>
          </a:p>
        </p:txBody>
      </p:sp>
      <p:sp>
        <p:nvSpPr>
          <p:cNvPr id="18434" name="Rectangle 2"/>
          <p:cNvSpPr>
            <a:spLocks noRo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0A7303-023C-41BC-8670-F66481564A16}" type="slidenum">
              <a:rPr lang="en-US"/>
              <a:pPr/>
              <a:t>28</a:t>
            </a:fld>
            <a:endParaRPr lang="en-US"/>
          </a:p>
        </p:txBody>
      </p:sp>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28BFE0-C425-46E5-8C29-CA7567F1856B}" type="slidenum">
              <a:rPr lang="en-US"/>
              <a:pPr/>
              <a:t>31</a:t>
            </a:fld>
            <a:endParaRPr lang="en-US"/>
          </a:p>
        </p:txBody>
      </p:sp>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050" name="Group 2"/>
          <p:cNvGrpSpPr>
            <a:grpSpLocks/>
          </p:cNvGrpSpPr>
          <p:nvPr/>
        </p:nvGrpSpPr>
        <p:grpSpPr bwMode="auto">
          <a:xfrm>
            <a:off x="1658938" y="1600200"/>
            <a:ext cx="6837362" cy="3200400"/>
            <a:chOff x="1045" y="1008"/>
            <a:chExt cx="4307" cy="2016"/>
          </a:xfrm>
        </p:grpSpPr>
        <p:sp>
          <p:nvSpPr>
            <p:cNvPr id="2051"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a:endParaRPr lang="en-US" sz="2400">
                <a:latin typeface="Times New Roman" pitchFamily="18" charset="0"/>
              </a:endParaRPr>
            </a:p>
          </p:txBody>
        </p:sp>
        <p:sp>
          <p:nvSpPr>
            <p:cNvPr id="2052"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a:endParaRPr lang="en-US" sz="2400">
                <a:latin typeface="Times New Roman" pitchFamily="18" charset="0"/>
              </a:endParaRPr>
            </a:p>
          </p:txBody>
        </p:sp>
        <p:sp>
          <p:nvSpPr>
            <p:cNvPr id="2053"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a:endParaRPr lang="en-US" sz="2400">
                <a:latin typeface="Times New Roman" pitchFamily="18" charset="0"/>
              </a:endParaRPr>
            </a:p>
          </p:txBody>
        </p:sp>
        <p:sp>
          <p:nvSpPr>
            <p:cNvPr id="2054"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a:endParaRPr lang="en-US" sz="2400">
                <a:latin typeface="Times New Roman" pitchFamily="18" charset="0"/>
              </a:endParaRPr>
            </a:p>
          </p:txBody>
        </p:sp>
        <p:sp>
          <p:nvSpPr>
            <p:cNvPr id="2055"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a:endParaRPr lang="en-US" sz="2400">
                <a:latin typeface="Times New Roman" pitchFamily="18" charset="0"/>
              </a:endParaRPr>
            </a:p>
          </p:txBody>
        </p:sp>
        <p:sp>
          <p:nvSpPr>
            <p:cNvPr id="2056"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a:endParaRPr lang="en-US" sz="2400">
                <a:latin typeface="Times New Roman" pitchFamily="18" charset="0"/>
              </a:endParaRPr>
            </a:p>
          </p:txBody>
        </p:sp>
      </p:grpSp>
      <p:sp>
        <p:nvSpPr>
          <p:cNvPr id="2057" name="Rectangle 9"/>
          <p:cNvSpPr>
            <a:spLocks noGrp="1" noChangeArrowheads="1"/>
          </p:cNvSpPr>
          <p:nvPr>
            <p:ph type="dt" sz="half" idx="2"/>
          </p:nvPr>
        </p:nvSpPr>
        <p:spPr/>
        <p:txBody>
          <a:bodyPr/>
          <a:lstStyle>
            <a:lvl1pPr>
              <a:defRPr/>
            </a:lvl1pPr>
          </a:lstStyle>
          <a:p>
            <a:endParaRPr lang="en-US"/>
          </a:p>
        </p:txBody>
      </p:sp>
      <p:sp>
        <p:nvSpPr>
          <p:cNvPr id="2058" name="Rectangle 10"/>
          <p:cNvSpPr>
            <a:spLocks noGrp="1" noChangeArrowheads="1"/>
          </p:cNvSpPr>
          <p:nvPr>
            <p:ph type="ftr" sz="quarter" idx="3"/>
          </p:nvPr>
        </p:nvSpPr>
        <p:spPr/>
        <p:txBody>
          <a:bodyPr/>
          <a:lstStyle>
            <a:lvl1pPr>
              <a:defRPr/>
            </a:lvl1pPr>
          </a:lstStyle>
          <a:p>
            <a:endParaRPr lang="en-US"/>
          </a:p>
        </p:txBody>
      </p:sp>
      <p:sp>
        <p:nvSpPr>
          <p:cNvPr id="2059" name="Rectangle 11"/>
          <p:cNvSpPr>
            <a:spLocks noGrp="1" noChangeArrowheads="1"/>
          </p:cNvSpPr>
          <p:nvPr>
            <p:ph type="sldNum" sz="quarter" idx="4"/>
          </p:nvPr>
        </p:nvSpPr>
        <p:spPr/>
        <p:txBody>
          <a:bodyPr/>
          <a:lstStyle>
            <a:lvl1pPr>
              <a:defRPr/>
            </a:lvl1pPr>
          </a:lstStyle>
          <a:p>
            <a:fld id="{E9F9CC94-50FC-418B-B80A-A3CCA4BF92FA}" type="slidenum">
              <a:rPr lang="en-US"/>
              <a:pPr/>
              <a:t>‹#›</a:t>
            </a:fld>
            <a:endParaRPr lang="en-US"/>
          </a:p>
        </p:txBody>
      </p:sp>
      <p:sp>
        <p:nvSpPr>
          <p:cNvPr id="2060"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2061"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Tree>
  </p:cSld>
  <p:clrMapOvr>
    <a:masterClrMapping/>
  </p:clrMapOvr>
  <p:transition spd="med">
    <p:wheel spokes="1"/>
    <p:sndAc>
      <p:stSnd>
        <p:snd r:embed="rId1" name="START16.WAV"/>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D1E0D4-4897-4C2D-A476-FDBBB6DC4581}" type="slidenum">
              <a:rPr lang="en-US"/>
              <a:pPr/>
              <a:t>‹#›</a:t>
            </a:fld>
            <a:endParaRPr lang="en-US"/>
          </a:p>
        </p:txBody>
      </p:sp>
    </p:spTree>
  </p:cSld>
  <p:clrMapOvr>
    <a:masterClrMapping/>
  </p:clrMapOvr>
  <p:transition spd="med">
    <p:wheel spokes="1"/>
    <p:sndAc>
      <p:stSnd>
        <p:snd r:embed="rId1" name="START16.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415755-E246-42AE-B877-F8CC190F1900}" type="slidenum">
              <a:rPr lang="en-US"/>
              <a:pPr/>
              <a:t>‹#›</a:t>
            </a:fld>
            <a:endParaRPr lang="en-US"/>
          </a:p>
        </p:txBody>
      </p:sp>
    </p:spTree>
  </p:cSld>
  <p:clrMapOvr>
    <a:masterClrMapping/>
  </p:clrMapOvr>
  <p:transition spd="med">
    <p:wheel spokes="1"/>
    <p:sndAc>
      <p:stSnd>
        <p:snd r:embed="rId1" name="START16.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6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0C9A202F-4587-463E-9EEC-871B1DD29C44}" type="slidenum">
              <a:rPr lang="en-US"/>
              <a:pPr/>
              <a:t>‹#›</a:t>
            </a:fld>
            <a:endParaRPr lang="en-US"/>
          </a:p>
        </p:txBody>
      </p:sp>
    </p:spTree>
  </p:cSld>
  <p:clrMapOvr>
    <a:masterClrMapping/>
  </p:clrMapOvr>
  <p:transition spd="med">
    <p:wheel spokes="1"/>
    <p:sndAc>
      <p:stSnd>
        <p:snd r:embed="rId1" name="START16.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en-US"/>
          </a:p>
        </p:txBody>
      </p:sp>
      <p:sp>
        <p:nvSpPr>
          <p:cNvPr id="4099"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4100"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4101" name="Rectangle 5"/>
          <p:cNvSpPr>
            <a:spLocks noGrp="1" noChangeArrowheads="1"/>
          </p:cNvSpPr>
          <p:nvPr>
            <p:ph type="dt" sz="half" idx="2"/>
          </p:nvPr>
        </p:nvSpPr>
        <p:spPr/>
        <p:txBody>
          <a:bodyPr/>
          <a:lstStyle>
            <a:lvl1pPr>
              <a:defRPr/>
            </a:lvl1pPr>
          </a:lstStyle>
          <a:p>
            <a:endParaRPr lang="en-US" altLang="en-US"/>
          </a:p>
        </p:txBody>
      </p:sp>
      <p:sp>
        <p:nvSpPr>
          <p:cNvPr id="4102" name="Rectangle 6"/>
          <p:cNvSpPr>
            <a:spLocks noGrp="1" noChangeArrowheads="1"/>
          </p:cNvSpPr>
          <p:nvPr>
            <p:ph type="ftr" sz="quarter" idx="3"/>
          </p:nvPr>
        </p:nvSpPr>
        <p:spPr/>
        <p:txBody>
          <a:bodyPr/>
          <a:lstStyle>
            <a:lvl1pPr>
              <a:defRPr/>
            </a:lvl1pPr>
          </a:lstStyle>
          <a:p>
            <a:endParaRPr lang="en-US" altLang="en-US"/>
          </a:p>
        </p:txBody>
      </p:sp>
      <p:sp>
        <p:nvSpPr>
          <p:cNvPr id="4103" name="Rectangle 7"/>
          <p:cNvSpPr>
            <a:spLocks noGrp="1" noChangeArrowheads="1"/>
          </p:cNvSpPr>
          <p:nvPr>
            <p:ph type="sldNum" sz="quarter" idx="4"/>
          </p:nvPr>
        </p:nvSpPr>
        <p:spPr/>
        <p:txBody>
          <a:bodyPr/>
          <a:lstStyle>
            <a:lvl1pPr>
              <a:defRPr/>
            </a:lvl1pPr>
          </a:lstStyle>
          <a:p>
            <a:fld id="{4B60DD17-F078-4091-9B3D-DB43D762E377}" type="slidenum">
              <a:rPr lang="en-US" altLang="en-US"/>
              <a:pPr/>
              <a:t>‹#›</a:t>
            </a:fld>
            <a:endParaRPr lang="en-US" altLang="en-US"/>
          </a:p>
        </p:txBody>
      </p:sp>
      <p:grpSp>
        <p:nvGrpSpPr>
          <p:cNvPr id="4104" name="Group 8"/>
          <p:cNvGrpSpPr>
            <a:grpSpLocks/>
          </p:cNvGrpSpPr>
          <p:nvPr/>
        </p:nvGrpSpPr>
        <p:grpSpPr bwMode="auto">
          <a:xfrm>
            <a:off x="7493000" y="2992438"/>
            <a:ext cx="1338263" cy="2189162"/>
            <a:chOff x="4704" y="1885"/>
            <a:chExt cx="843" cy="1379"/>
          </a:xfrm>
        </p:grpSpPr>
        <p:sp>
          <p:nvSpPr>
            <p:cNvPr id="4105"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en-US"/>
            </a:p>
          </p:txBody>
        </p:sp>
        <p:sp>
          <p:nvSpPr>
            <p:cNvPr id="4106"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en-US"/>
            </a:p>
          </p:txBody>
        </p:sp>
        <p:sp>
          <p:nvSpPr>
            <p:cNvPr id="4107"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en-US"/>
            </a:p>
          </p:txBody>
        </p:sp>
        <p:sp>
          <p:nvSpPr>
            <p:cNvPr id="4108"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en-US"/>
            </a:p>
          </p:txBody>
        </p:sp>
        <p:sp>
          <p:nvSpPr>
            <p:cNvPr id="4109"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en-US"/>
            </a:p>
          </p:txBody>
        </p:sp>
        <p:sp>
          <p:nvSpPr>
            <p:cNvPr id="4110"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en-US"/>
            </a:p>
          </p:txBody>
        </p:sp>
        <p:sp>
          <p:nvSpPr>
            <p:cNvPr id="4111"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en-US"/>
            </a:p>
          </p:txBody>
        </p:sp>
        <p:sp>
          <p:nvSpPr>
            <p:cNvPr id="4112"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en-US"/>
            </a:p>
          </p:txBody>
        </p:sp>
        <p:sp>
          <p:nvSpPr>
            <p:cNvPr id="4113"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en-US"/>
            </a:p>
          </p:txBody>
        </p:sp>
        <p:sp>
          <p:nvSpPr>
            <p:cNvPr id="4114"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4115"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4116"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en-US"/>
            </a:p>
          </p:txBody>
        </p:sp>
        <p:sp>
          <p:nvSpPr>
            <p:cNvPr id="4117"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en-US"/>
            </a:p>
          </p:txBody>
        </p:sp>
        <p:sp>
          <p:nvSpPr>
            <p:cNvPr id="4118"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4119"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4120"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en-US"/>
            </a:p>
          </p:txBody>
        </p:sp>
        <p:sp>
          <p:nvSpPr>
            <p:cNvPr id="4121"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4122"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4123"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4124"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4125"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en-US"/>
            </a:p>
          </p:txBody>
        </p:sp>
        <p:sp>
          <p:nvSpPr>
            <p:cNvPr id="4126"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en-US"/>
            </a:p>
          </p:txBody>
        </p:sp>
        <p:sp>
          <p:nvSpPr>
            <p:cNvPr id="4127"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4128"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4129"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en-US"/>
            </a:p>
          </p:txBody>
        </p:sp>
        <p:sp>
          <p:nvSpPr>
            <p:cNvPr id="4130"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4131"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4132"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4133"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4134"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en-US"/>
            </a:p>
          </p:txBody>
        </p:sp>
        <p:sp>
          <p:nvSpPr>
            <p:cNvPr id="4135"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en-US"/>
            </a:p>
          </p:txBody>
        </p:sp>
      </p:grpSp>
      <p:sp>
        <p:nvSpPr>
          <p:cNvPr id="4136"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en-US"/>
          </a:p>
        </p:txBody>
      </p:sp>
    </p:spTree>
  </p:cSld>
  <p:clrMapOvr>
    <a:masterClrMapping/>
  </p:clrMapOvr>
  <p:transition spd="med">
    <p:wheel spokes="1"/>
    <p:sndAc>
      <p:stSnd>
        <p:snd r:embed="rId1" name="START16.WAV"/>
      </p:stSnd>
    </p:sndAc>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CDBFCA5-3361-41A4-9260-AB275E7BB906}" type="slidenum">
              <a:rPr lang="en-US" altLang="en-US"/>
              <a:pPr/>
              <a:t>‹#›</a:t>
            </a:fld>
            <a:endParaRPr lang="en-US" altLang="en-US"/>
          </a:p>
        </p:txBody>
      </p:sp>
    </p:spTree>
  </p:cSld>
  <p:clrMapOvr>
    <a:masterClrMapping/>
  </p:clrMapOvr>
  <p:transition spd="med">
    <p:wheel spokes="1"/>
    <p:sndAc>
      <p:stSnd>
        <p:snd r:embed="rId1" name="START16.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9A5FD1A-C396-4861-90D6-9B54539F0C8D}" type="slidenum">
              <a:rPr lang="en-US" altLang="en-US"/>
              <a:pPr/>
              <a:t>‹#›</a:t>
            </a:fld>
            <a:endParaRPr lang="en-US" altLang="en-US"/>
          </a:p>
        </p:txBody>
      </p:sp>
    </p:spTree>
  </p:cSld>
  <p:clrMapOvr>
    <a:masterClrMapping/>
  </p:clrMapOvr>
  <p:transition spd="med">
    <p:wheel spokes="1"/>
    <p:sndAc>
      <p:stSnd>
        <p:snd r:embed="rId1" name="START16.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A55C0C8-DAC2-4E22-A56E-804D0B1FC686}" type="slidenum">
              <a:rPr lang="en-US" altLang="en-US"/>
              <a:pPr/>
              <a:t>‹#›</a:t>
            </a:fld>
            <a:endParaRPr lang="en-US" altLang="en-US"/>
          </a:p>
        </p:txBody>
      </p:sp>
    </p:spTree>
  </p:cSld>
  <p:clrMapOvr>
    <a:masterClrMapping/>
  </p:clrMapOvr>
  <p:transition spd="med">
    <p:wheel spokes="1"/>
    <p:sndAc>
      <p:stSnd>
        <p:snd r:embed="rId1" name="START16.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810B9F6A-B952-4595-9E34-C5CB83023014}" type="slidenum">
              <a:rPr lang="en-US" altLang="en-US"/>
              <a:pPr/>
              <a:t>‹#›</a:t>
            </a:fld>
            <a:endParaRPr lang="en-US" altLang="en-US"/>
          </a:p>
        </p:txBody>
      </p:sp>
    </p:spTree>
  </p:cSld>
  <p:clrMapOvr>
    <a:masterClrMapping/>
  </p:clrMapOvr>
  <p:transition spd="med">
    <p:wheel spokes="1"/>
    <p:sndAc>
      <p:stSnd>
        <p:snd r:embed="rId1" name="START16.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0B85612D-CCAE-42E3-8C6A-51EF16297FB1}" type="slidenum">
              <a:rPr lang="en-US" altLang="en-US"/>
              <a:pPr/>
              <a:t>‹#›</a:t>
            </a:fld>
            <a:endParaRPr lang="en-US" altLang="en-US"/>
          </a:p>
        </p:txBody>
      </p:sp>
    </p:spTree>
  </p:cSld>
  <p:clrMapOvr>
    <a:masterClrMapping/>
  </p:clrMapOvr>
  <p:transition spd="med">
    <p:wheel spokes="1"/>
    <p:sndAc>
      <p:stSnd>
        <p:snd r:embed="rId1" name="START16.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FB8EF3D-D08B-4C3D-86CF-30767FA2151C}" type="slidenum">
              <a:rPr lang="en-US" altLang="en-US"/>
              <a:pPr/>
              <a:t>‹#›</a:t>
            </a:fld>
            <a:endParaRPr lang="en-US" altLang="en-US"/>
          </a:p>
        </p:txBody>
      </p:sp>
    </p:spTree>
  </p:cSld>
  <p:clrMapOvr>
    <a:masterClrMapping/>
  </p:clrMapOvr>
  <p:transition spd="med">
    <p:wheel spokes="1"/>
    <p:sndAc>
      <p:stSnd>
        <p:snd r:embed="rId1" name="START16.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0BA7E8-A6E8-4919-848D-31F79FF19E54}" type="slidenum">
              <a:rPr lang="en-US"/>
              <a:pPr/>
              <a:t>‹#›</a:t>
            </a:fld>
            <a:endParaRPr lang="en-US"/>
          </a:p>
        </p:txBody>
      </p:sp>
    </p:spTree>
  </p:cSld>
  <p:clrMapOvr>
    <a:masterClrMapping/>
  </p:clrMapOvr>
  <p:transition spd="med">
    <p:wheel spokes="1"/>
    <p:sndAc>
      <p:stSnd>
        <p:snd r:embed="rId1" name="START16.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6C65418-BBF7-48C8-8C02-645D8C9C8EAA}" type="slidenum">
              <a:rPr lang="en-US" altLang="en-US"/>
              <a:pPr/>
              <a:t>‹#›</a:t>
            </a:fld>
            <a:endParaRPr lang="en-US" altLang="en-US"/>
          </a:p>
        </p:txBody>
      </p:sp>
    </p:spTree>
  </p:cSld>
  <p:clrMapOvr>
    <a:masterClrMapping/>
  </p:clrMapOvr>
  <p:transition spd="med">
    <p:wheel spokes="1"/>
    <p:sndAc>
      <p:stSnd>
        <p:snd r:embed="rId1" name="START16.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27E040B-9537-460B-B061-2D6F646324D1}" type="slidenum">
              <a:rPr lang="en-US" altLang="en-US"/>
              <a:pPr/>
              <a:t>‹#›</a:t>
            </a:fld>
            <a:endParaRPr lang="en-US" altLang="en-US"/>
          </a:p>
        </p:txBody>
      </p:sp>
    </p:spTree>
  </p:cSld>
  <p:clrMapOvr>
    <a:masterClrMapping/>
  </p:clrMapOvr>
  <p:transition spd="med">
    <p:wheel spokes="1"/>
    <p:sndAc>
      <p:stSnd>
        <p:snd r:embed="rId1" name="START16.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EF5C273-34AF-49C3-B327-B40750D03AD4}" type="slidenum">
              <a:rPr lang="en-US" altLang="en-US"/>
              <a:pPr/>
              <a:t>‹#›</a:t>
            </a:fld>
            <a:endParaRPr lang="en-US" altLang="en-US"/>
          </a:p>
        </p:txBody>
      </p:sp>
    </p:spTree>
  </p:cSld>
  <p:clrMapOvr>
    <a:masterClrMapping/>
  </p:clrMapOvr>
  <p:transition spd="med">
    <p:wheel spokes="1"/>
    <p:sndAc>
      <p:stSnd>
        <p:snd r:embed="rId1" name="START16.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596B5BD-3FCC-4982-AE68-BB0D2B37D2B3}" type="slidenum">
              <a:rPr lang="en-US" altLang="en-US"/>
              <a:pPr/>
              <a:t>‹#›</a:t>
            </a:fld>
            <a:endParaRPr lang="en-US" altLang="en-US"/>
          </a:p>
        </p:txBody>
      </p:sp>
    </p:spTree>
  </p:cSld>
  <p:clrMapOvr>
    <a:masterClrMapping/>
  </p:clrMapOvr>
  <p:transition spd="med">
    <p:wheel spokes="1"/>
    <p:sndAc>
      <p:stSnd>
        <p:snd r:embed="rId1" name="START16.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2238"/>
            <a:ext cx="8229600" cy="6008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211E5245-A8E5-49FA-B636-47491E333C5C}" type="slidenum">
              <a:rPr lang="en-US" altLang="en-US"/>
              <a:pPr/>
              <a:t>‹#›</a:t>
            </a:fld>
            <a:endParaRPr lang="en-US" altLang="en-US"/>
          </a:p>
        </p:txBody>
      </p:sp>
    </p:spTree>
  </p:cSld>
  <p:clrMapOvr>
    <a:masterClrMapping/>
  </p:clrMapOvr>
  <p:transition spd="med">
    <p:wheel spokes="1"/>
    <p:sndAc>
      <p:stSnd>
        <p:snd r:embed="rId1" name="START16.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FF0140-A85B-4B70-AD46-C3D3FEECBCE7}" type="slidenum">
              <a:rPr lang="en-US"/>
              <a:pPr/>
              <a:t>‹#›</a:t>
            </a:fld>
            <a:endParaRPr lang="en-US"/>
          </a:p>
        </p:txBody>
      </p:sp>
    </p:spTree>
  </p:cSld>
  <p:clrMapOvr>
    <a:masterClrMapping/>
  </p:clrMapOvr>
  <p:transition spd="med">
    <p:wheel spokes="1"/>
    <p:sndAc>
      <p:stSnd>
        <p:snd r:embed="rId1" name="START16.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BACB2BE-6A4B-43CB-B0D0-D9C6D5C66B17}" type="slidenum">
              <a:rPr lang="en-US"/>
              <a:pPr/>
              <a:t>‹#›</a:t>
            </a:fld>
            <a:endParaRPr lang="en-US"/>
          </a:p>
        </p:txBody>
      </p:sp>
    </p:spTree>
  </p:cSld>
  <p:clrMapOvr>
    <a:masterClrMapping/>
  </p:clrMapOvr>
  <p:transition spd="med">
    <p:wheel spokes="1"/>
    <p:sndAc>
      <p:stSnd>
        <p:snd r:embed="rId1" name="START16.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35351AB-4033-4332-961B-4453251238B4}" type="slidenum">
              <a:rPr lang="en-US"/>
              <a:pPr/>
              <a:t>‹#›</a:t>
            </a:fld>
            <a:endParaRPr lang="en-US"/>
          </a:p>
        </p:txBody>
      </p:sp>
    </p:spTree>
  </p:cSld>
  <p:clrMapOvr>
    <a:masterClrMapping/>
  </p:clrMapOvr>
  <p:transition spd="med">
    <p:wheel spokes="1"/>
    <p:sndAc>
      <p:stSnd>
        <p:snd r:embed="rId1" name="START16.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4AB49BE-3D39-40BF-BB64-391A8836E374}" type="slidenum">
              <a:rPr lang="en-US"/>
              <a:pPr/>
              <a:t>‹#›</a:t>
            </a:fld>
            <a:endParaRPr lang="en-US"/>
          </a:p>
        </p:txBody>
      </p:sp>
    </p:spTree>
  </p:cSld>
  <p:clrMapOvr>
    <a:masterClrMapping/>
  </p:clrMapOvr>
  <p:transition spd="med">
    <p:wheel spokes="1"/>
    <p:sndAc>
      <p:stSnd>
        <p:snd r:embed="rId1" name="START16.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82531CB-4090-409A-AE98-921CFD447371}" type="slidenum">
              <a:rPr lang="en-US"/>
              <a:pPr/>
              <a:t>‹#›</a:t>
            </a:fld>
            <a:endParaRPr lang="en-US"/>
          </a:p>
        </p:txBody>
      </p:sp>
    </p:spTree>
  </p:cSld>
  <p:clrMapOvr>
    <a:masterClrMapping/>
  </p:clrMapOvr>
  <p:transition spd="med">
    <p:wheel spokes="1"/>
    <p:sndAc>
      <p:stSnd>
        <p:snd r:embed="rId1" name="START16.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AF72A5-F5C5-4DAF-A3CC-3506897E9F53}" type="slidenum">
              <a:rPr lang="en-US"/>
              <a:pPr/>
              <a:t>‹#›</a:t>
            </a:fld>
            <a:endParaRPr lang="en-US"/>
          </a:p>
        </p:txBody>
      </p:sp>
    </p:spTree>
  </p:cSld>
  <p:clrMapOvr>
    <a:masterClrMapping/>
  </p:clrMapOvr>
  <p:transition spd="med">
    <p:wheel spokes="1"/>
    <p:sndAc>
      <p:stSnd>
        <p:snd r:embed="rId1" name="START16.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6E5F761-5639-4CB5-A873-6AC9676697EE}" type="slidenum">
              <a:rPr lang="en-US"/>
              <a:pPr/>
              <a:t>‹#›</a:t>
            </a:fld>
            <a:endParaRPr lang="en-US"/>
          </a:p>
        </p:txBody>
      </p:sp>
    </p:spTree>
  </p:cSld>
  <p:clrMapOvr>
    <a:masterClrMapping/>
  </p:clrMapOvr>
  <p:transition spd="med">
    <p:wheel spokes="1"/>
    <p:sndAc>
      <p:stSnd>
        <p:snd r:embed="rId1" name="START16.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1027"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a:endParaRPr lang="en-US" sz="2400">
                <a:latin typeface="Times New Roman" pitchFamily="18" charset="0"/>
              </a:endParaRPr>
            </a:p>
          </p:txBody>
        </p:sp>
        <p:sp>
          <p:nvSpPr>
            <p:cNvPr id="1028"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a:endParaRPr lang="en-US" sz="2400">
                <a:latin typeface="Times New Roman" pitchFamily="18" charset="0"/>
              </a:endParaRPr>
            </a:p>
          </p:txBody>
        </p:sp>
        <p:sp>
          <p:nvSpPr>
            <p:cNvPr id="1029"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a:endParaRPr lang="en-US" sz="2400">
                <a:latin typeface="Times New Roman" pitchFamily="18" charset="0"/>
              </a:endParaRPr>
            </a:p>
          </p:txBody>
        </p:sp>
        <p:sp>
          <p:nvSpPr>
            <p:cNvPr id="1030"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a:endParaRPr lang="en-US" sz="2400">
                <a:latin typeface="Times New Roman" pitchFamily="18" charset="0"/>
              </a:endParaRPr>
            </a:p>
          </p:txBody>
        </p:sp>
        <p:sp>
          <p:nvSpPr>
            <p:cNvPr id="1031"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a:endParaRPr lang="en-US" sz="2400">
                <a:latin typeface="Times New Roman" pitchFamily="18" charset="0"/>
              </a:endParaRPr>
            </a:p>
          </p:txBody>
        </p:sp>
      </p:grpSp>
      <p:sp>
        <p:nvSpPr>
          <p:cNvPr id="1032"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1034"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1035"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DFF726EB-B81D-4243-838E-3F307BC53CE3}" type="slidenum">
              <a:rPr lang="en-US"/>
              <a:pPr/>
              <a:t>‹#›</a:t>
            </a:fld>
            <a:endParaRPr lang="en-US"/>
          </a:p>
        </p:txBody>
      </p:sp>
      <p:sp>
        <p:nvSpPr>
          <p:cNvPr id="1036"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72" r:id="rId12"/>
  </p:sldLayoutIdLst>
  <p:transition spd="med">
    <p:wheel spokes="1"/>
    <p:sndAc>
      <p:stSnd>
        <p:snd r:embed="rId14" name="START16.WAV"/>
      </p:stSnd>
    </p:sndAc>
  </p:transition>
  <p:timing>
    <p:tnLst>
      <p:par>
        <p:cTn id="1" dur="indefinite" restart="never" nodeType="tmRoot"/>
      </p:par>
    </p:tnLst>
  </p:timing>
  <p:hf hdr="0" ftr="0" dt="0"/>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Arial" charset="0"/>
        </a:defRPr>
      </a:lvl2pPr>
      <a:lvl3pPr algn="l" rtl="0" fontAlgn="base">
        <a:spcBef>
          <a:spcPct val="0"/>
        </a:spcBef>
        <a:spcAft>
          <a:spcPct val="0"/>
        </a:spcAft>
        <a:defRPr sz="3800">
          <a:solidFill>
            <a:schemeClr val="tx2"/>
          </a:solidFill>
          <a:latin typeface="Arial" charset="0"/>
        </a:defRPr>
      </a:lvl3pPr>
      <a:lvl4pPr algn="l" rtl="0" fontAlgn="base">
        <a:spcBef>
          <a:spcPct val="0"/>
        </a:spcBef>
        <a:spcAft>
          <a:spcPct val="0"/>
        </a:spcAft>
        <a:defRPr sz="3800">
          <a:solidFill>
            <a:schemeClr val="tx2"/>
          </a:solidFill>
          <a:latin typeface="Arial" charset="0"/>
        </a:defRPr>
      </a:lvl4pPr>
      <a:lvl5pPr algn="l" rtl="0" fontAlgn="base">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fontAlgn="base">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fontAlgn="base">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fontAlgn="base">
        <a:spcBef>
          <a:spcPct val="20000"/>
        </a:spcBef>
        <a:spcAft>
          <a:spcPct val="0"/>
        </a:spcAft>
        <a:buClr>
          <a:schemeClr val="accent1"/>
        </a:buClr>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endParaRPr lang="en-US"/>
          </a:p>
        </p:txBody>
      </p:sp>
      <p:sp>
        <p:nvSpPr>
          <p:cNvPr id="3075"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6"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7"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3078"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ltLang="en-US"/>
          </a:p>
        </p:txBody>
      </p:sp>
      <p:sp>
        <p:nvSpPr>
          <p:cNvPr id="3079"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324E90FC-33E9-44AE-A661-8D2E3F598E76}" type="slidenum">
              <a:rPr lang="en-US" altLang="en-US"/>
              <a:pPr/>
              <a:t>‹#›</a:t>
            </a:fld>
            <a:endParaRPr lang="en-US" altLang="en-US"/>
          </a:p>
        </p:txBody>
      </p:sp>
      <p:grpSp>
        <p:nvGrpSpPr>
          <p:cNvPr id="3080" name="Group 8"/>
          <p:cNvGrpSpPr>
            <a:grpSpLocks/>
          </p:cNvGrpSpPr>
          <p:nvPr/>
        </p:nvGrpSpPr>
        <p:grpSpPr bwMode="auto">
          <a:xfrm>
            <a:off x="8153400" y="152400"/>
            <a:ext cx="792163" cy="1295400"/>
            <a:chOff x="5136" y="960"/>
            <a:chExt cx="528" cy="864"/>
          </a:xfrm>
        </p:grpSpPr>
        <p:sp>
          <p:nvSpPr>
            <p:cNvPr id="3081"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en-US"/>
            </a:p>
          </p:txBody>
        </p:sp>
        <p:sp>
          <p:nvSpPr>
            <p:cNvPr id="3082"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en-US"/>
            </a:p>
          </p:txBody>
        </p:sp>
        <p:sp>
          <p:nvSpPr>
            <p:cNvPr id="3083"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en-US"/>
            </a:p>
          </p:txBody>
        </p:sp>
        <p:sp>
          <p:nvSpPr>
            <p:cNvPr id="3084"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en-US"/>
            </a:p>
          </p:txBody>
        </p:sp>
        <p:sp>
          <p:nvSpPr>
            <p:cNvPr id="3085"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en-US"/>
            </a:p>
          </p:txBody>
        </p:sp>
        <p:sp>
          <p:nvSpPr>
            <p:cNvPr id="3086"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en-US"/>
            </a:p>
          </p:txBody>
        </p:sp>
        <p:sp>
          <p:nvSpPr>
            <p:cNvPr id="3087"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en-US"/>
            </a:p>
          </p:txBody>
        </p:sp>
        <p:sp>
          <p:nvSpPr>
            <p:cNvPr id="3088"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en-US"/>
            </a:p>
          </p:txBody>
        </p:sp>
        <p:sp>
          <p:nvSpPr>
            <p:cNvPr id="3089"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en-US"/>
            </a:p>
          </p:txBody>
        </p:sp>
        <p:sp>
          <p:nvSpPr>
            <p:cNvPr id="3090"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3091"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3092"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en-US"/>
            </a:p>
          </p:txBody>
        </p:sp>
        <p:sp>
          <p:nvSpPr>
            <p:cNvPr id="3093"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en-US"/>
            </a:p>
          </p:txBody>
        </p:sp>
        <p:sp>
          <p:nvSpPr>
            <p:cNvPr id="3094"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3095"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3096"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en-US"/>
            </a:p>
          </p:txBody>
        </p:sp>
        <p:sp>
          <p:nvSpPr>
            <p:cNvPr id="3097"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3098"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3099"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3100"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3101"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en-US"/>
            </a:p>
          </p:txBody>
        </p:sp>
        <p:sp>
          <p:nvSpPr>
            <p:cNvPr id="3102"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en-US"/>
            </a:p>
          </p:txBody>
        </p:sp>
        <p:sp>
          <p:nvSpPr>
            <p:cNvPr id="3103"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3104"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3105"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en-US"/>
            </a:p>
          </p:txBody>
        </p:sp>
        <p:sp>
          <p:nvSpPr>
            <p:cNvPr id="3106"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3107"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3108"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3109"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3110"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en-US"/>
            </a:p>
          </p:txBody>
        </p:sp>
        <p:sp>
          <p:nvSpPr>
            <p:cNvPr id="3111"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ransition spd="med">
    <p:wheel spokes="1"/>
    <p:sndAc>
      <p:stSnd>
        <p:snd r:embed="rId14" name="START16.WAV"/>
      </p:stSnd>
    </p:sndAc>
  </p:transition>
  <p:timing>
    <p:tnLst>
      <p:par>
        <p:cTn id="1" dur="indefinite" restart="never" nodeType="tmRoot"/>
      </p:par>
    </p:tnLst>
  </p:timing>
  <p:hf hdr="0" ftr="0" dt="0"/>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4.png"/><Relationship Id="rId1" Type="http://schemas.openxmlformats.org/officeDocument/2006/relationships/slideLayout" Target="../slideLayouts/slideLayout24.xml"/><Relationship Id="rId5" Type="http://schemas.openxmlformats.org/officeDocument/2006/relationships/image" Target="../media/image15.gif"/><Relationship Id="rId4" Type="http://schemas.openxmlformats.org/officeDocument/2006/relationships/slide" Target="slide2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4.xml"/><Relationship Id="rId5" Type="http://schemas.openxmlformats.org/officeDocument/2006/relationships/slide" Target="slide14.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14.xml"/><Relationship Id="rId6" Type="http://schemas.openxmlformats.org/officeDocument/2006/relationships/image" Target="../media/image16.gif"/><Relationship Id="rId5" Type="http://schemas.openxmlformats.org/officeDocument/2006/relationships/slide" Target="slide19.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14.xml"/><Relationship Id="rId4" Type="http://schemas.openxmlformats.org/officeDocument/2006/relationships/slide" Target="slide24.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14.xml"/><Relationship Id="rId4" Type="http://schemas.openxmlformats.org/officeDocument/2006/relationships/slide" Target="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gif"/><Relationship Id="rId7" Type="http://schemas.openxmlformats.org/officeDocument/2006/relationships/slide" Target="slide6.xml"/><Relationship Id="rId2" Type="http://schemas.openxmlformats.org/officeDocument/2006/relationships/slide" Target="slide32.xml"/><Relationship Id="rId1" Type="http://schemas.openxmlformats.org/officeDocument/2006/relationships/slideLayout" Target="../slideLayouts/slideLayout12.xml"/><Relationship Id="rId6" Type="http://schemas.openxmlformats.org/officeDocument/2006/relationships/slide" Target="slide34.xml"/><Relationship Id="rId5" Type="http://schemas.openxmlformats.org/officeDocument/2006/relationships/slide" Target="slide5.xml"/><Relationship Id="rId4" Type="http://schemas.openxmlformats.org/officeDocument/2006/relationships/slide" Target="slide33.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14.xml"/><Relationship Id="rId5" Type="http://schemas.openxmlformats.org/officeDocument/2006/relationships/image" Target="../media/image22.gif"/><Relationship Id="rId4" Type="http://schemas.openxmlformats.org/officeDocument/2006/relationships/slide" Target="slide13.xml"/></Relationships>
</file>

<file path=ppt/slides/_rels/slide2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audio" Target="../media/audio1.wav"/><Relationship Id="rId1" Type="http://schemas.openxmlformats.org/officeDocument/2006/relationships/slideLayout" Target="../slideLayouts/slideLayout14.xml"/><Relationship Id="rId4" Type="http://schemas.openxmlformats.org/officeDocument/2006/relationships/image" Target="../media/image23.gif"/></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14.xml"/><Relationship Id="rId5" Type="http://schemas.openxmlformats.org/officeDocument/2006/relationships/image" Target="../media/image24.jpeg"/><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3.wav"/><Relationship Id="rId1" Type="http://schemas.openxmlformats.org/officeDocument/2006/relationships/slideLayout" Target="../slideLayouts/slideLayout13.xml"/><Relationship Id="rId4" Type="http://schemas.openxmlformats.org/officeDocument/2006/relationships/image" Target="../media/image26.gif"/></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3"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MÔN: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Lịch</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sử</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Tiết</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19  </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Tuần</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19</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BÀI: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Nước</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ta</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cuối</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thời</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Trần</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GV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Thực</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hiện</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Phạm</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Thúy</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Hồng</a:t>
            </a:r>
            <a:endPar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ransition spd="med">
    <p:wheel spokes="1"/>
    <p:sndAc>
      <p:stSnd>
        <p:snd r:embed="rId2" name="START16.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7537FD4B-EC36-486B-9953-5E8DF4E63BCD}" type="slidenum">
              <a:rPr lang="en-US"/>
              <a:pPr/>
              <a:t>10</a:t>
            </a:fld>
            <a:endParaRPr lang="en-US"/>
          </a:p>
        </p:txBody>
      </p:sp>
      <p:sp>
        <p:nvSpPr>
          <p:cNvPr id="20482" name="Text Box 2"/>
          <p:cNvSpPr txBox="1">
            <a:spLocks noChangeArrowheads="1"/>
          </p:cNvSpPr>
          <p:nvPr/>
        </p:nvSpPr>
        <p:spPr bwMode="auto">
          <a:xfrm>
            <a:off x="304800" y="5410200"/>
            <a:ext cx="88392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20483" name="Picture 3" descr="cva3"/>
          <p:cNvPicPr>
            <a:picLocks noChangeAspect="1" noChangeArrowheads="1"/>
          </p:cNvPicPr>
          <p:nvPr/>
        </p:nvPicPr>
        <p:blipFill>
          <a:blip r:embed="rId3" cstate="print"/>
          <a:srcRect/>
          <a:stretch>
            <a:fillRect/>
          </a:stretch>
        </p:blipFill>
        <p:spPr bwMode="auto">
          <a:xfrm>
            <a:off x="0" y="0"/>
            <a:ext cx="9144000" cy="6862763"/>
          </a:xfrm>
          <a:prstGeom prst="rect">
            <a:avLst/>
          </a:prstGeom>
          <a:noFill/>
        </p:spPr>
      </p:pic>
      <p:sp>
        <p:nvSpPr>
          <p:cNvPr id="20484" name="Text Box 4"/>
          <p:cNvSpPr txBox="1">
            <a:spLocks noChangeArrowheads="1"/>
          </p:cNvSpPr>
          <p:nvPr/>
        </p:nvSpPr>
        <p:spPr bwMode="auto">
          <a:xfrm>
            <a:off x="1676400" y="228600"/>
            <a:ext cx="6172200" cy="823913"/>
          </a:xfrm>
          <a:prstGeom prst="rect">
            <a:avLst/>
          </a:prstGeom>
          <a:noFill/>
          <a:ln w="9525">
            <a:noFill/>
            <a:miter lim="800000"/>
            <a:headEnd/>
            <a:tailEnd/>
          </a:ln>
          <a:effectLst/>
        </p:spPr>
        <p:txBody>
          <a:bodyPr>
            <a:spAutoFit/>
          </a:bodyPr>
          <a:lstStyle/>
          <a:p>
            <a:pPr algn="ctr">
              <a:spcBef>
                <a:spcPct val="50000"/>
              </a:spcBef>
            </a:pPr>
            <a:r>
              <a:rPr lang="en-US" sz="4800">
                <a:solidFill>
                  <a:srgbClr val="FF00FF"/>
                </a:solidFill>
              </a:rPr>
              <a:t>Đền thờ Chu Văn An</a:t>
            </a:r>
          </a:p>
        </p:txBody>
      </p:sp>
    </p:spTree>
  </p:cSld>
  <p:clrMapOvr>
    <a:masterClrMapping/>
  </p:clrMapOvr>
  <p:transition spd="med">
    <p:wheel spokes="1"/>
    <p:sndAc>
      <p:stSnd>
        <p:snd r:embed="rId2" name="START16.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A2F55B9-938F-4495-80E9-B28DC57CE901}" type="slidenum">
              <a:rPr lang="en-US"/>
              <a:pPr/>
              <a:t>11</a:t>
            </a:fld>
            <a:endParaRPr lang="en-US"/>
          </a:p>
        </p:txBody>
      </p:sp>
      <p:pic>
        <p:nvPicPr>
          <p:cNvPr id="21506" name="Picture 2" descr="cva2"/>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1507" name="Text Box 3"/>
          <p:cNvSpPr txBox="1">
            <a:spLocks noChangeArrowheads="1"/>
          </p:cNvSpPr>
          <p:nvPr/>
        </p:nvSpPr>
        <p:spPr bwMode="auto">
          <a:xfrm>
            <a:off x="381000" y="5562600"/>
            <a:ext cx="8534400" cy="823913"/>
          </a:xfrm>
          <a:prstGeom prst="rect">
            <a:avLst/>
          </a:prstGeom>
          <a:noFill/>
          <a:ln w="9525">
            <a:noFill/>
            <a:miter lim="800000"/>
            <a:headEnd/>
            <a:tailEnd/>
          </a:ln>
          <a:effectLst/>
        </p:spPr>
        <p:txBody>
          <a:bodyPr>
            <a:spAutoFit/>
          </a:bodyPr>
          <a:lstStyle/>
          <a:p>
            <a:pPr algn="ctr">
              <a:spcBef>
                <a:spcPct val="50000"/>
              </a:spcBef>
            </a:pPr>
            <a:r>
              <a:rPr lang="en-US" sz="4800">
                <a:solidFill>
                  <a:srgbClr val="FFFF00"/>
                </a:solidFill>
              </a:rPr>
              <a:t>Nơi thờ cúng Chu Văn An</a:t>
            </a:r>
          </a:p>
        </p:txBody>
      </p:sp>
    </p:spTree>
  </p:cSld>
  <p:clrMapOvr>
    <a:masterClrMapping/>
  </p:clrMapOvr>
  <p:transition spd="med">
    <p:wheel spokes="1"/>
    <p:sndAc>
      <p:stSnd>
        <p:snd r:embed="rId2" name="START16.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fld id="{FC70FE4A-C20E-49BE-B54A-A850B70B72BF}" type="slidenum">
              <a:rPr lang="en-US" altLang="en-US"/>
              <a:pPr/>
              <a:t>12</a:t>
            </a:fld>
            <a:endParaRPr lang="en-US" altLang="en-US"/>
          </a:p>
        </p:txBody>
      </p:sp>
      <p:pic>
        <p:nvPicPr>
          <p:cNvPr id="22530" name="Picture 2" descr="g9brk06"/>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2531" name="Text Box 3"/>
          <p:cNvSpPr txBox="1">
            <a:spLocks noChangeArrowheads="1"/>
          </p:cNvSpPr>
          <p:nvPr/>
        </p:nvSpPr>
        <p:spPr bwMode="auto">
          <a:xfrm>
            <a:off x="228600" y="1905000"/>
            <a:ext cx="8686800" cy="4111625"/>
          </a:xfrm>
          <a:prstGeom prst="rect">
            <a:avLst/>
          </a:prstGeom>
          <a:noFill/>
          <a:ln w="9525">
            <a:noFill/>
            <a:miter lim="800000"/>
            <a:headEnd/>
            <a:tailEnd/>
          </a:ln>
          <a:effectLst/>
        </p:spPr>
        <p:txBody>
          <a:bodyPr>
            <a:spAutoFit/>
          </a:bodyPr>
          <a:lstStyle/>
          <a:p>
            <a:pPr>
              <a:spcBef>
                <a:spcPct val="50000"/>
              </a:spcBef>
            </a:pPr>
            <a:r>
              <a:rPr lang="en-US" sz="4000">
                <a:solidFill>
                  <a:srgbClr val="0000FF"/>
                </a:solidFill>
                <a:latin typeface="VNI-Avo" pitchFamily="2" charset="0"/>
              </a:rPr>
              <a:t>Giöõa theá kæ XIV, nhaø Traàn böôùc</a:t>
            </a:r>
            <a:r>
              <a:rPr lang="en-US" sz="4400">
                <a:solidFill>
                  <a:srgbClr val="0000FF"/>
                </a:solidFill>
                <a:latin typeface="VNI-Avo" pitchFamily="2" charset="0"/>
              </a:rPr>
              <a:t> vaøo thôøi kì suy yeáu. Vua quan aên chôi sa ñoïa, boùc loät nhaân daân taøn khoác. Nhaân daân cöïc khoå, caêm giaän noåi daäy ñaáu tranh.</a:t>
            </a:r>
          </a:p>
        </p:txBody>
      </p:sp>
      <p:sp>
        <p:nvSpPr>
          <p:cNvPr id="22532" name="Text Box 4"/>
          <p:cNvSpPr txBox="1">
            <a:spLocks noChangeArrowheads="1"/>
          </p:cNvSpPr>
          <p:nvPr/>
        </p:nvSpPr>
        <p:spPr bwMode="auto">
          <a:xfrm>
            <a:off x="1066800" y="838200"/>
            <a:ext cx="7467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22533" name="Rectangle 5"/>
          <p:cNvSpPr>
            <a:spLocks noChangeArrowheads="1"/>
          </p:cNvSpPr>
          <p:nvPr/>
        </p:nvSpPr>
        <p:spPr bwMode="auto">
          <a:xfrm>
            <a:off x="457200" y="685800"/>
            <a:ext cx="8153400" cy="1143000"/>
          </a:xfrm>
          <a:prstGeom prst="rect">
            <a:avLst/>
          </a:prstGeom>
          <a:gradFill rotWithShape="1">
            <a:gsLst>
              <a:gs pos="0">
                <a:srgbClr val="99FF33"/>
              </a:gs>
              <a:gs pos="50000">
                <a:srgbClr val="FFFF00"/>
              </a:gs>
              <a:gs pos="100000">
                <a:srgbClr val="99FF33"/>
              </a:gs>
            </a:gsLst>
            <a:lin ang="5400000" scaled="1"/>
          </a:gradFill>
          <a:ln w="9525">
            <a:noFill/>
            <a:miter lim="800000"/>
            <a:headEnd/>
            <a:tailEnd/>
          </a:ln>
          <a:effectLst/>
        </p:spPr>
        <p:txBody>
          <a:bodyPr/>
          <a:lstStyle/>
          <a:p>
            <a:pPr marL="342900" indent="-342900" algn="just">
              <a:spcBef>
                <a:spcPct val="20000"/>
              </a:spcBef>
              <a:buClr>
                <a:schemeClr val="tx2"/>
              </a:buClr>
              <a:buSzPct val="70000"/>
              <a:buFont typeface="Wingdings" pitchFamily="2" charset="2"/>
              <a:buNone/>
            </a:pPr>
            <a:r>
              <a:rPr lang="en-US" sz="3500" b="1" u="sng">
                <a:solidFill>
                  <a:srgbClr val="FF00FF"/>
                </a:solidFill>
              </a:rPr>
              <a:t>K</a:t>
            </a:r>
            <a:r>
              <a:rPr lang="en-US" sz="3500" b="1" u="sng">
                <a:solidFill>
                  <a:srgbClr val="FF00FF"/>
                </a:solidFill>
                <a:latin typeface="VNI-Avo" pitchFamily="2" charset="0"/>
              </a:rPr>
              <a:t>EÁT LUAÄN</a:t>
            </a:r>
            <a:endParaRPr lang="en-US" sz="3500" b="1" u="sng">
              <a:solidFill>
                <a:srgbClr val="FF00FF"/>
              </a:solidFill>
            </a:endParaRPr>
          </a:p>
        </p:txBody>
      </p:sp>
      <p:pic>
        <p:nvPicPr>
          <p:cNvPr id="22534" name="Picture 6" descr="Book-09"/>
          <p:cNvPicPr>
            <a:picLocks noChangeAspect="1" noChangeArrowheads="1" noCrop="1"/>
          </p:cNvPicPr>
          <p:nvPr/>
        </p:nvPicPr>
        <p:blipFill>
          <a:blip r:embed="rId3" cstate="print"/>
          <a:srcRect/>
          <a:stretch>
            <a:fillRect/>
          </a:stretch>
        </p:blipFill>
        <p:spPr bwMode="auto">
          <a:xfrm>
            <a:off x="6858000" y="681038"/>
            <a:ext cx="1752600" cy="1095375"/>
          </a:xfrm>
          <a:prstGeom prst="rect">
            <a:avLst/>
          </a:prstGeom>
          <a:noFill/>
        </p:spPr>
      </p:pic>
      <p:sp>
        <p:nvSpPr>
          <p:cNvPr id="22535" name="AutoShape 7">
            <a:hlinkClick r:id="rId4" action="ppaction://hlinksldjump" highlightClick="1"/>
          </p:cNvPr>
          <p:cNvSpPr>
            <a:spLocks noChangeArrowheads="1"/>
          </p:cNvSpPr>
          <p:nvPr/>
        </p:nvSpPr>
        <p:spPr bwMode="auto">
          <a:xfrm>
            <a:off x="6400800" y="5943600"/>
            <a:ext cx="990600" cy="304800"/>
          </a:xfrm>
          <a:prstGeom prst="actionButtonForwardNext">
            <a:avLst/>
          </a:prstGeom>
          <a:solidFill>
            <a:schemeClr val="accent1"/>
          </a:solidFill>
          <a:ln w="9525">
            <a:noFill/>
            <a:miter lim="800000"/>
            <a:headEnd/>
            <a:tailEnd/>
          </a:ln>
          <a:effectLst/>
        </p:spPr>
        <p:txBody>
          <a:bodyPr wrap="none" anchor="ctr"/>
          <a:lstStyle/>
          <a:p>
            <a:endParaRPr lang="en-US"/>
          </a:p>
        </p:txBody>
      </p:sp>
      <p:pic>
        <p:nvPicPr>
          <p:cNvPr id="22536" name="Picture 8" descr="clickhereSm">
            <a:hlinkClick r:id="rId4" action="ppaction://hlinksldjump"/>
          </p:cNvPr>
          <p:cNvPicPr>
            <a:picLocks noChangeAspect="1" noChangeArrowheads="1" noCrop="1"/>
          </p:cNvPicPr>
          <p:nvPr/>
        </p:nvPicPr>
        <p:blipFill>
          <a:blip r:embed="rId5" cstate="print"/>
          <a:srcRect/>
          <a:stretch>
            <a:fillRect/>
          </a:stretch>
        </p:blipFill>
        <p:spPr bwMode="auto">
          <a:xfrm>
            <a:off x="7620000" y="5943600"/>
            <a:ext cx="609600" cy="339725"/>
          </a:xfrm>
          <a:prstGeom prst="rect">
            <a:avLst/>
          </a:prstGeom>
          <a:noFill/>
          <a:ln w="9525">
            <a:noFill/>
            <a:miter lim="800000"/>
            <a:headEnd/>
            <a:tailEnd/>
          </a:ln>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535"/>
                                        </p:tgtEl>
                                        <p:attrNameLst>
                                          <p:attrName>style.visibility</p:attrName>
                                        </p:attrNameLst>
                                      </p:cBhvr>
                                      <p:to>
                                        <p:strVal val="visible"/>
                                      </p:to>
                                    </p:set>
                                    <p:anim calcmode="lin" valueType="num">
                                      <p:cBhvr additive="base">
                                        <p:cTn id="7" dur="500" fill="hold"/>
                                        <p:tgtEl>
                                          <p:spTgt spid="22535"/>
                                        </p:tgtEl>
                                        <p:attrNameLst>
                                          <p:attrName>ppt_x</p:attrName>
                                        </p:attrNameLst>
                                      </p:cBhvr>
                                      <p:tavLst>
                                        <p:tav tm="0">
                                          <p:val>
                                            <p:strVal val="#ppt_x"/>
                                          </p:val>
                                        </p:tav>
                                        <p:tav tm="100000">
                                          <p:val>
                                            <p:strVal val="#ppt_x"/>
                                          </p:val>
                                        </p:tav>
                                      </p:tavLst>
                                    </p:anim>
                                    <p:anim calcmode="lin" valueType="num">
                                      <p:cBhvr additive="base">
                                        <p:cTn id="8" dur="500" fill="hold"/>
                                        <p:tgtEl>
                                          <p:spTgt spid="225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ntr" presetSubtype="16" fill="hold" nodeType="afterEffect">
                                  <p:stCondLst>
                                    <p:cond delay="0"/>
                                  </p:stCondLst>
                                  <p:childTnLst>
                                    <p:set>
                                      <p:cBhvr>
                                        <p:cTn id="11" dur="1" fill="hold">
                                          <p:stCondLst>
                                            <p:cond delay="0"/>
                                          </p:stCondLst>
                                        </p:cTn>
                                        <p:tgtEl>
                                          <p:spTgt spid="22536"/>
                                        </p:tgtEl>
                                        <p:attrNameLst>
                                          <p:attrName>style.visibility</p:attrName>
                                        </p:attrNameLst>
                                      </p:cBhvr>
                                      <p:to>
                                        <p:strVal val="visible"/>
                                      </p:to>
                                    </p:set>
                                    <p:animEffect transition="in" filter="diamond(in)">
                                      <p:cBhvr>
                                        <p:cTn id="12" dur="5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4"/>
          <p:cNvSpPr>
            <a:spLocks noGrp="1"/>
          </p:cNvSpPr>
          <p:nvPr>
            <p:ph type="sldNum" sz="quarter" idx="12"/>
          </p:nvPr>
        </p:nvSpPr>
        <p:spPr/>
        <p:txBody>
          <a:bodyPr/>
          <a:lstStyle/>
          <a:p>
            <a:fld id="{FA0DB05A-F224-405B-B022-B6EF9EE691E9}" type="slidenum">
              <a:rPr lang="en-US" altLang="en-US"/>
              <a:pPr/>
              <a:t>13</a:t>
            </a:fld>
            <a:endParaRPr lang="en-US" altLang="en-US"/>
          </a:p>
        </p:txBody>
      </p:sp>
      <p:pic>
        <p:nvPicPr>
          <p:cNvPr id="23554" name="Picture 2" descr="g9brk06"/>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3555" name="Text Box 3"/>
          <p:cNvSpPr txBox="1">
            <a:spLocks noChangeArrowheads="1"/>
          </p:cNvSpPr>
          <p:nvPr/>
        </p:nvSpPr>
        <p:spPr bwMode="auto">
          <a:xfrm>
            <a:off x="2514600" y="1524000"/>
            <a:ext cx="3505200" cy="579438"/>
          </a:xfrm>
          <a:prstGeom prst="rect">
            <a:avLst/>
          </a:prstGeom>
          <a:solidFill>
            <a:schemeClr val="bg1"/>
          </a:solidFill>
          <a:ln w="9525">
            <a:noFill/>
            <a:miter lim="800000"/>
            <a:headEnd/>
            <a:tailEnd/>
          </a:ln>
          <a:effectLst/>
        </p:spPr>
        <p:txBody>
          <a:bodyPr>
            <a:spAutoFit/>
          </a:bodyPr>
          <a:lstStyle/>
          <a:p>
            <a:pPr algn="ctr">
              <a:spcBef>
                <a:spcPct val="50000"/>
              </a:spcBef>
            </a:pPr>
            <a:r>
              <a:rPr lang="en-US" sz="3200" b="1" i="1">
                <a:solidFill>
                  <a:srgbClr val="0000CC"/>
                </a:solidFill>
              </a:rPr>
              <a:t>PHIẾU</a:t>
            </a:r>
            <a:r>
              <a:rPr lang="en-US" b="1" i="1">
                <a:solidFill>
                  <a:srgbClr val="0000CC"/>
                </a:solidFill>
              </a:rPr>
              <a:t> </a:t>
            </a:r>
            <a:r>
              <a:rPr lang="en-US" sz="3200" b="1" i="1">
                <a:solidFill>
                  <a:srgbClr val="0000CC"/>
                </a:solidFill>
              </a:rPr>
              <a:t>HỌC TẬP</a:t>
            </a:r>
          </a:p>
        </p:txBody>
      </p:sp>
      <p:sp>
        <p:nvSpPr>
          <p:cNvPr id="23556" name="Rectangle 4"/>
          <p:cNvSpPr>
            <a:spLocks noChangeArrowheads="1"/>
          </p:cNvSpPr>
          <p:nvPr/>
        </p:nvSpPr>
        <p:spPr bwMode="auto">
          <a:xfrm>
            <a:off x="0" y="2133600"/>
            <a:ext cx="9144000" cy="519113"/>
          </a:xfrm>
          <a:prstGeom prst="rect">
            <a:avLst/>
          </a:prstGeom>
          <a:noFill/>
          <a:ln w="9525">
            <a:noFill/>
            <a:miter lim="800000"/>
            <a:headEnd/>
            <a:tailEnd/>
          </a:ln>
          <a:effectLst/>
        </p:spPr>
        <p:txBody>
          <a:bodyPr>
            <a:spAutoFit/>
          </a:bodyPr>
          <a:lstStyle/>
          <a:p>
            <a:r>
              <a:rPr lang="en-US" sz="2800" b="1">
                <a:solidFill>
                  <a:srgbClr val="0000CC"/>
                </a:solidFill>
              </a:rPr>
              <a:t>Đánh dấu X vào ô vuông trước những câu em chọn:</a:t>
            </a:r>
          </a:p>
        </p:txBody>
      </p:sp>
      <p:sp>
        <p:nvSpPr>
          <p:cNvPr id="23557" name="Text Box 5"/>
          <p:cNvSpPr txBox="1">
            <a:spLocks noChangeArrowheads="1"/>
          </p:cNvSpPr>
          <p:nvPr/>
        </p:nvSpPr>
        <p:spPr bwMode="auto">
          <a:xfrm>
            <a:off x="228600" y="228600"/>
            <a:ext cx="7315200" cy="641350"/>
          </a:xfrm>
          <a:prstGeom prst="rect">
            <a:avLst/>
          </a:prstGeom>
          <a:solidFill>
            <a:srgbClr val="FFFF00"/>
          </a:solidFill>
          <a:ln w="9525">
            <a:noFill/>
            <a:miter lim="800000"/>
            <a:headEnd/>
            <a:tailEnd/>
          </a:ln>
          <a:effectLst/>
        </p:spPr>
        <p:txBody>
          <a:bodyPr>
            <a:spAutoFit/>
          </a:bodyPr>
          <a:lstStyle/>
          <a:p>
            <a:pPr>
              <a:spcBef>
                <a:spcPct val="50000"/>
              </a:spcBef>
            </a:pPr>
            <a:r>
              <a:rPr lang="en-US" sz="3200" b="1">
                <a:solidFill>
                  <a:srgbClr val="0000CC"/>
                </a:solidFill>
              </a:rPr>
              <a:t>HOẠT ĐỘNG 2:	</a:t>
            </a:r>
            <a:r>
              <a:rPr lang="en-US" sz="3200" b="1">
                <a:solidFill>
                  <a:srgbClr val="0000CC"/>
                </a:solidFill>
                <a:latin typeface="VNI-Times" pitchFamily="2" charset="0"/>
              </a:rPr>
              <a:t>Nhoùm 5</a:t>
            </a:r>
            <a:r>
              <a:rPr lang="en-US" sz="3600" b="1">
                <a:solidFill>
                  <a:srgbClr val="0000CC"/>
                </a:solidFill>
              </a:rPr>
              <a:t> </a:t>
            </a:r>
          </a:p>
        </p:txBody>
      </p:sp>
      <p:sp>
        <p:nvSpPr>
          <p:cNvPr id="23558" name="Text Box 6"/>
          <p:cNvSpPr txBox="1">
            <a:spLocks noChangeArrowheads="1"/>
          </p:cNvSpPr>
          <p:nvPr/>
        </p:nvSpPr>
        <p:spPr bwMode="auto">
          <a:xfrm>
            <a:off x="381000" y="685800"/>
            <a:ext cx="8001000" cy="823913"/>
          </a:xfrm>
          <a:prstGeom prst="rect">
            <a:avLst/>
          </a:prstGeom>
          <a:noFill/>
          <a:ln w="9525">
            <a:noFill/>
            <a:miter lim="800000"/>
            <a:headEnd/>
            <a:tailEnd/>
          </a:ln>
          <a:effectLst/>
        </p:spPr>
        <p:txBody>
          <a:bodyPr>
            <a:spAutoFit/>
          </a:bodyPr>
          <a:lstStyle/>
          <a:p>
            <a:pPr algn="ctr">
              <a:spcBef>
                <a:spcPct val="50000"/>
              </a:spcBef>
            </a:pPr>
            <a:r>
              <a:rPr lang="en-US" sz="4800" b="1">
                <a:solidFill>
                  <a:srgbClr val="996600"/>
                </a:solidFill>
                <a:latin typeface="VNI-Times" pitchFamily="2" charset="0"/>
              </a:rPr>
              <a:t>Nhaø Hoà thay theá nhaø Traàn</a:t>
            </a:r>
          </a:p>
        </p:txBody>
      </p:sp>
      <p:sp>
        <p:nvSpPr>
          <p:cNvPr id="23559" name="Text Box 7">
            <a:hlinkClick r:id="rId4" action="ppaction://hlinksldjump"/>
          </p:cNvPr>
          <p:cNvSpPr txBox="1">
            <a:spLocks noChangeArrowheads="1"/>
          </p:cNvSpPr>
          <p:nvPr/>
        </p:nvSpPr>
        <p:spPr bwMode="auto">
          <a:xfrm>
            <a:off x="228600" y="2667000"/>
            <a:ext cx="8915400" cy="519113"/>
          </a:xfrm>
          <a:prstGeom prst="rect">
            <a:avLst/>
          </a:prstGeom>
          <a:noFill/>
          <a:ln w="9525">
            <a:noFill/>
            <a:miter lim="800000"/>
            <a:headEnd/>
            <a:tailEnd/>
          </a:ln>
          <a:effectLst/>
        </p:spPr>
        <p:txBody>
          <a:bodyPr>
            <a:spAutoFit/>
          </a:bodyPr>
          <a:lstStyle/>
          <a:p>
            <a:pPr>
              <a:spcBef>
                <a:spcPct val="50000"/>
              </a:spcBef>
            </a:pPr>
            <a:r>
              <a:rPr lang="en-US" sz="2800" b="1" i="1" u="sng">
                <a:solidFill>
                  <a:srgbClr val="FF0066"/>
                </a:solidFill>
              </a:rPr>
              <a:t>Câu 1</a:t>
            </a:r>
            <a:r>
              <a:rPr lang="en-US" sz="2800">
                <a:solidFill>
                  <a:srgbClr val="0000FF"/>
                </a:solidFill>
              </a:rPr>
              <a:t> : </a:t>
            </a:r>
            <a:r>
              <a:rPr lang="en-US" sz="2800">
                <a:solidFill>
                  <a:srgbClr val="990099"/>
                </a:solidFill>
                <a:latin typeface="VNI-Avo" pitchFamily="2" charset="0"/>
              </a:rPr>
              <a:t>a)Trieàu ñaïi nhà Traàn chaám döùt naêm naøo? </a:t>
            </a:r>
            <a:endParaRPr lang="en-US" sz="2800" b="1">
              <a:solidFill>
                <a:srgbClr val="990099"/>
              </a:solidFill>
              <a:latin typeface="VNI-Avo" pitchFamily="2" charset="0"/>
            </a:endParaRPr>
          </a:p>
        </p:txBody>
      </p:sp>
      <p:sp>
        <p:nvSpPr>
          <p:cNvPr id="23560" name="Rectangle 8"/>
          <p:cNvSpPr>
            <a:spLocks noChangeArrowheads="1"/>
          </p:cNvSpPr>
          <p:nvPr/>
        </p:nvSpPr>
        <p:spPr bwMode="auto">
          <a:xfrm>
            <a:off x="2286000" y="3200400"/>
            <a:ext cx="4343400" cy="1554163"/>
          </a:xfrm>
          <a:prstGeom prst="rect">
            <a:avLst/>
          </a:prstGeom>
          <a:noFill/>
          <a:ln w="9525">
            <a:noFill/>
            <a:miter lim="800000"/>
            <a:headEnd/>
            <a:tailEnd/>
          </a:ln>
          <a:effectLst/>
        </p:spPr>
        <p:txBody>
          <a:bodyPr anchor="ctr">
            <a:spAutoFit/>
          </a:bodyPr>
          <a:lstStyle/>
          <a:p>
            <a:pPr>
              <a:tabLst>
                <a:tab pos="914400" algn="l"/>
                <a:tab pos="933450" algn="l"/>
              </a:tabLst>
            </a:pPr>
            <a:r>
              <a:rPr lang="en-US" sz="3200">
                <a:solidFill>
                  <a:srgbClr val="0000CC"/>
                </a:solidFill>
                <a:latin typeface="VNI-Avo" pitchFamily="2" charset="0"/>
                <a:cs typeface="Times New Roman" pitchFamily="18" charset="0"/>
              </a:rPr>
              <a:t>a.Naêm 1300 </a:t>
            </a:r>
          </a:p>
          <a:p>
            <a:pPr>
              <a:tabLst>
                <a:tab pos="914400" algn="l"/>
                <a:tab pos="933450" algn="l"/>
              </a:tabLst>
            </a:pPr>
            <a:r>
              <a:rPr lang="en-US" sz="3200">
                <a:solidFill>
                  <a:srgbClr val="0000CC"/>
                </a:solidFill>
                <a:latin typeface="VNI-Avo" pitchFamily="2" charset="0"/>
                <a:cs typeface="Times New Roman" pitchFamily="18" charset="0"/>
              </a:rPr>
              <a:t>b.Naêm 1400</a:t>
            </a:r>
          </a:p>
          <a:p>
            <a:pPr>
              <a:tabLst>
                <a:tab pos="914400" algn="l"/>
                <a:tab pos="933450" algn="l"/>
              </a:tabLst>
            </a:pPr>
            <a:r>
              <a:rPr lang="en-US" sz="3200">
                <a:solidFill>
                  <a:srgbClr val="0000CC"/>
                </a:solidFill>
                <a:latin typeface="VNI-Avo" pitchFamily="2" charset="0"/>
                <a:cs typeface="Times New Roman" pitchFamily="18" charset="0"/>
              </a:rPr>
              <a:t>c.Naêm 1500</a:t>
            </a:r>
            <a:endParaRPr lang="en-US" sz="3200">
              <a:solidFill>
                <a:srgbClr val="0000CC"/>
              </a:solidFill>
              <a:latin typeface="VNI-Avo" pitchFamily="2" charset="0"/>
            </a:endParaRPr>
          </a:p>
        </p:txBody>
      </p:sp>
      <p:sp>
        <p:nvSpPr>
          <p:cNvPr id="23561" name="Text Box 9"/>
          <p:cNvSpPr txBox="1">
            <a:spLocks noChangeArrowheads="1"/>
          </p:cNvSpPr>
          <p:nvPr/>
        </p:nvSpPr>
        <p:spPr bwMode="auto">
          <a:xfrm>
            <a:off x="1447800" y="4648200"/>
            <a:ext cx="7239000" cy="519113"/>
          </a:xfrm>
          <a:prstGeom prst="rect">
            <a:avLst/>
          </a:prstGeom>
          <a:noFill/>
          <a:ln w="9525">
            <a:noFill/>
            <a:miter lim="800000"/>
            <a:headEnd/>
            <a:tailEnd/>
          </a:ln>
          <a:effectLst/>
        </p:spPr>
        <p:txBody>
          <a:bodyPr>
            <a:spAutoFit/>
          </a:bodyPr>
          <a:lstStyle/>
          <a:p>
            <a:pPr>
              <a:spcBef>
                <a:spcPct val="50000"/>
              </a:spcBef>
            </a:pPr>
            <a:r>
              <a:rPr lang="en-US" sz="2800">
                <a:solidFill>
                  <a:srgbClr val="990099"/>
                </a:solidFill>
                <a:latin typeface="VNI-Avo" pitchFamily="2" charset="0"/>
              </a:rPr>
              <a:t>b)Noái tieáp nhaø Traàn laø trieàu ñaïi naøo?</a:t>
            </a:r>
          </a:p>
        </p:txBody>
      </p:sp>
      <p:sp>
        <p:nvSpPr>
          <p:cNvPr id="23562" name="Rectangle 10"/>
          <p:cNvSpPr>
            <a:spLocks noChangeArrowheads="1"/>
          </p:cNvSpPr>
          <p:nvPr/>
        </p:nvSpPr>
        <p:spPr bwMode="auto">
          <a:xfrm>
            <a:off x="1828800" y="3429000"/>
            <a:ext cx="228600" cy="228600"/>
          </a:xfrm>
          <a:prstGeom prst="rect">
            <a:avLst/>
          </a:prstGeom>
          <a:solidFill>
            <a:srgbClr val="99FFCC"/>
          </a:solidFill>
          <a:ln w="9525">
            <a:solidFill>
              <a:schemeClr val="tx1"/>
            </a:solidFill>
            <a:miter lim="800000"/>
            <a:headEnd/>
            <a:tailEnd/>
          </a:ln>
          <a:effectLst/>
        </p:spPr>
        <p:txBody>
          <a:bodyPr wrap="none" anchor="ctr"/>
          <a:lstStyle/>
          <a:p>
            <a:endParaRPr lang="en-US"/>
          </a:p>
        </p:txBody>
      </p:sp>
      <p:sp>
        <p:nvSpPr>
          <p:cNvPr id="23563" name="Rectangle 11"/>
          <p:cNvSpPr>
            <a:spLocks noChangeArrowheads="1"/>
          </p:cNvSpPr>
          <p:nvPr/>
        </p:nvSpPr>
        <p:spPr bwMode="auto">
          <a:xfrm>
            <a:off x="1828800" y="3886200"/>
            <a:ext cx="228600" cy="228600"/>
          </a:xfrm>
          <a:prstGeom prst="rect">
            <a:avLst/>
          </a:prstGeom>
          <a:solidFill>
            <a:srgbClr val="99FFCC"/>
          </a:solidFill>
          <a:ln w="9525">
            <a:solidFill>
              <a:schemeClr val="tx1"/>
            </a:solidFill>
            <a:miter lim="800000"/>
            <a:headEnd/>
            <a:tailEnd/>
          </a:ln>
          <a:effectLst/>
        </p:spPr>
        <p:txBody>
          <a:bodyPr wrap="none" anchor="ctr"/>
          <a:lstStyle/>
          <a:p>
            <a:endParaRPr lang="en-US"/>
          </a:p>
        </p:txBody>
      </p:sp>
      <p:sp>
        <p:nvSpPr>
          <p:cNvPr id="23564" name="Rectangle 12"/>
          <p:cNvSpPr>
            <a:spLocks noChangeArrowheads="1"/>
          </p:cNvSpPr>
          <p:nvPr/>
        </p:nvSpPr>
        <p:spPr bwMode="auto">
          <a:xfrm>
            <a:off x="1828800" y="4419600"/>
            <a:ext cx="228600" cy="228600"/>
          </a:xfrm>
          <a:prstGeom prst="rect">
            <a:avLst/>
          </a:prstGeom>
          <a:solidFill>
            <a:srgbClr val="99FFCC"/>
          </a:solidFill>
          <a:ln w="9525">
            <a:solidFill>
              <a:schemeClr val="tx1"/>
            </a:solidFill>
            <a:miter lim="800000"/>
            <a:headEnd/>
            <a:tailEnd/>
          </a:ln>
          <a:effectLst/>
        </p:spPr>
        <p:txBody>
          <a:bodyPr wrap="none" anchor="ctr"/>
          <a:lstStyle/>
          <a:p>
            <a:endParaRPr lang="en-US"/>
          </a:p>
        </p:txBody>
      </p:sp>
      <p:sp>
        <p:nvSpPr>
          <p:cNvPr id="23565" name="Rectangle 13"/>
          <p:cNvSpPr>
            <a:spLocks noChangeArrowheads="1"/>
          </p:cNvSpPr>
          <p:nvPr/>
        </p:nvSpPr>
        <p:spPr bwMode="auto">
          <a:xfrm>
            <a:off x="2286000" y="5105400"/>
            <a:ext cx="4343400" cy="1554163"/>
          </a:xfrm>
          <a:prstGeom prst="rect">
            <a:avLst/>
          </a:prstGeom>
          <a:noFill/>
          <a:ln w="9525">
            <a:noFill/>
            <a:miter lim="800000"/>
            <a:headEnd/>
            <a:tailEnd/>
          </a:ln>
          <a:effectLst/>
        </p:spPr>
        <p:txBody>
          <a:bodyPr anchor="ctr">
            <a:spAutoFit/>
          </a:bodyPr>
          <a:lstStyle/>
          <a:p>
            <a:pPr>
              <a:tabLst>
                <a:tab pos="914400" algn="l"/>
                <a:tab pos="933450" algn="l"/>
              </a:tabLst>
            </a:pPr>
            <a:r>
              <a:rPr lang="en-US" sz="3200">
                <a:solidFill>
                  <a:srgbClr val="0000CC"/>
                </a:solidFill>
                <a:latin typeface="VNI-Avo" pitchFamily="2" charset="0"/>
                <a:cs typeface="Times New Roman" pitchFamily="18" charset="0"/>
              </a:rPr>
              <a:t>a. Nhaø Leâ</a:t>
            </a:r>
          </a:p>
          <a:p>
            <a:pPr>
              <a:tabLst>
                <a:tab pos="914400" algn="l"/>
                <a:tab pos="933450" algn="l"/>
              </a:tabLst>
            </a:pPr>
            <a:r>
              <a:rPr lang="en-US" sz="3200">
                <a:solidFill>
                  <a:srgbClr val="0000CC"/>
                </a:solidFill>
                <a:latin typeface="VNI-Avo" pitchFamily="2" charset="0"/>
                <a:cs typeface="Times New Roman" pitchFamily="18" charset="0"/>
              </a:rPr>
              <a:t>b. Nhaø Lyù </a:t>
            </a:r>
          </a:p>
          <a:p>
            <a:pPr>
              <a:tabLst>
                <a:tab pos="914400" algn="l"/>
                <a:tab pos="933450" algn="l"/>
              </a:tabLst>
            </a:pPr>
            <a:r>
              <a:rPr lang="en-US" sz="3200">
                <a:solidFill>
                  <a:srgbClr val="0000CC"/>
                </a:solidFill>
                <a:latin typeface="VNI-Avo" pitchFamily="2" charset="0"/>
                <a:cs typeface="Times New Roman" pitchFamily="18" charset="0"/>
              </a:rPr>
              <a:t>c. Nhaø Hoà</a:t>
            </a:r>
            <a:endParaRPr lang="en-US" sz="3200">
              <a:solidFill>
                <a:srgbClr val="0000CC"/>
              </a:solidFill>
              <a:latin typeface="VNI-Avo" pitchFamily="2" charset="0"/>
            </a:endParaRPr>
          </a:p>
        </p:txBody>
      </p:sp>
      <p:sp>
        <p:nvSpPr>
          <p:cNvPr id="23566" name="Rectangle 14"/>
          <p:cNvSpPr>
            <a:spLocks noChangeArrowheads="1"/>
          </p:cNvSpPr>
          <p:nvPr/>
        </p:nvSpPr>
        <p:spPr bwMode="auto">
          <a:xfrm>
            <a:off x="1828800" y="5334000"/>
            <a:ext cx="228600" cy="228600"/>
          </a:xfrm>
          <a:prstGeom prst="rect">
            <a:avLst/>
          </a:prstGeom>
          <a:solidFill>
            <a:srgbClr val="99FFCC"/>
          </a:solidFill>
          <a:ln w="9525">
            <a:solidFill>
              <a:schemeClr val="tx1"/>
            </a:solidFill>
            <a:miter lim="800000"/>
            <a:headEnd/>
            <a:tailEnd/>
          </a:ln>
          <a:effectLst/>
        </p:spPr>
        <p:txBody>
          <a:bodyPr wrap="none" anchor="ctr"/>
          <a:lstStyle/>
          <a:p>
            <a:endParaRPr lang="en-US"/>
          </a:p>
        </p:txBody>
      </p:sp>
      <p:sp>
        <p:nvSpPr>
          <p:cNvPr id="23567" name="Rectangle 15"/>
          <p:cNvSpPr>
            <a:spLocks noChangeArrowheads="1"/>
          </p:cNvSpPr>
          <p:nvPr/>
        </p:nvSpPr>
        <p:spPr bwMode="auto">
          <a:xfrm>
            <a:off x="1828800" y="5791200"/>
            <a:ext cx="228600" cy="228600"/>
          </a:xfrm>
          <a:prstGeom prst="rect">
            <a:avLst/>
          </a:prstGeom>
          <a:solidFill>
            <a:srgbClr val="99FFCC"/>
          </a:solidFill>
          <a:ln w="9525">
            <a:solidFill>
              <a:schemeClr val="tx1"/>
            </a:solidFill>
            <a:miter lim="800000"/>
            <a:headEnd/>
            <a:tailEnd/>
          </a:ln>
          <a:effectLst/>
        </p:spPr>
        <p:txBody>
          <a:bodyPr wrap="none" anchor="ctr"/>
          <a:lstStyle/>
          <a:p>
            <a:endParaRPr lang="en-US"/>
          </a:p>
        </p:txBody>
      </p:sp>
      <p:sp>
        <p:nvSpPr>
          <p:cNvPr id="23568" name="Rectangle 16"/>
          <p:cNvSpPr>
            <a:spLocks noChangeArrowheads="1"/>
          </p:cNvSpPr>
          <p:nvPr/>
        </p:nvSpPr>
        <p:spPr bwMode="auto">
          <a:xfrm>
            <a:off x="1828800" y="6324600"/>
            <a:ext cx="228600" cy="228600"/>
          </a:xfrm>
          <a:prstGeom prst="rect">
            <a:avLst/>
          </a:prstGeom>
          <a:solidFill>
            <a:srgbClr val="99FFCC"/>
          </a:solidFill>
          <a:ln w="9525">
            <a:solidFill>
              <a:schemeClr val="tx1"/>
            </a:solidFill>
            <a:miter lim="800000"/>
            <a:headEnd/>
            <a:tailEnd/>
          </a:ln>
          <a:effectLst/>
        </p:spPr>
        <p:txBody>
          <a:bodyPr wrap="none" anchor="ctr"/>
          <a:lstStyle/>
          <a:p>
            <a:endParaRPr lang="en-US"/>
          </a:p>
        </p:txBody>
      </p:sp>
      <p:sp>
        <p:nvSpPr>
          <p:cNvPr id="23569" name="Rectangle 17"/>
          <p:cNvSpPr>
            <a:spLocks noChangeArrowheads="1"/>
          </p:cNvSpPr>
          <p:nvPr/>
        </p:nvSpPr>
        <p:spPr bwMode="auto">
          <a:xfrm>
            <a:off x="1828800" y="3886200"/>
            <a:ext cx="228600" cy="228600"/>
          </a:xfrm>
          <a:prstGeom prst="rect">
            <a:avLst/>
          </a:prstGeom>
          <a:solidFill>
            <a:srgbClr val="99FFCC"/>
          </a:solidFill>
          <a:ln w="9525">
            <a:solidFill>
              <a:schemeClr val="tx1"/>
            </a:solidFill>
            <a:miter lim="800000"/>
            <a:headEnd/>
            <a:tailEnd/>
          </a:ln>
          <a:effectLst/>
        </p:spPr>
        <p:txBody>
          <a:bodyPr wrap="none" anchor="ctr"/>
          <a:lstStyle/>
          <a:p>
            <a:pPr algn="ctr" eaLnBrk="0" hangingPunct="0"/>
            <a:r>
              <a:rPr lang="en-US" b="1">
                <a:solidFill>
                  <a:srgbClr val="FF0000"/>
                </a:solidFill>
              </a:rPr>
              <a:t>X</a:t>
            </a:r>
          </a:p>
        </p:txBody>
      </p:sp>
      <p:sp>
        <p:nvSpPr>
          <p:cNvPr id="23570" name="Rectangle 18"/>
          <p:cNvSpPr>
            <a:spLocks noChangeArrowheads="1"/>
          </p:cNvSpPr>
          <p:nvPr/>
        </p:nvSpPr>
        <p:spPr bwMode="auto">
          <a:xfrm>
            <a:off x="1828800" y="6324600"/>
            <a:ext cx="228600" cy="228600"/>
          </a:xfrm>
          <a:prstGeom prst="rect">
            <a:avLst/>
          </a:prstGeom>
          <a:solidFill>
            <a:srgbClr val="99FFCC"/>
          </a:solidFill>
          <a:ln w="9525">
            <a:solidFill>
              <a:schemeClr val="tx1"/>
            </a:solidFill>
            <a:miter lim="800000"/>
            <a:headEnd/>
            <a:tailEnd/>
          </a:ln>
          <a:effectLst/>
        </p:spPr>
        <p:txBody>
          <a:bodyPr wrap="none" anchor="ctr"/>
          <a:lstStyle/>
          <a:p>
            <a:pPr algn="ctr" eaLnBrk="0" hangingPunct="0"/>
            <a:r>
              <a:rPr lang="en-US" b="1">
                <a:solidFill>
                  <a:srgbClr val="FF0000"/>
                </a:solidFill>
              </a:rPr>
              <a:t>X</a:t>
            </a:r>
          </a:p>
        </p:txBody>
      </p:sp>
      <p:sp>
        <p:nvSpPr>
          <p:cNvPr id="23571" name="AutoShape 19">
            <a:hlinkClick r:id="rId5" action="ppaction://hlinksldjump" highlightClick="1"/>
          </p:cNvPr>
          <p:cNvSpPr>
            <a:spLocks noChangeArrowheads="1"/>
          </p:cNvSpPr>
          <p:nvPr/>
        </p:nvSpPr>
        <p:spPr bwMode="auto">
          <a:xfrm>
            <a:off x="6400800" y="5943600"/>
            <a:ext cx="990600" cy="304800"/>
          </a:xfrm>
          <a:prstGeom prst="actionButtonForwardNext">
            <a:avLst/>
          </a:prstGeom>
          <a:solidFill>
            <a:schemeClr val="accent1"/>
          </a:solidFill>
          <a:ln w="9525">
            <a:noFill/>
            <a:miter lim="800000"/>
            <a:headEnd/>
            <a:tailEnd/>
          </a:ln>
          <a:effectLst/>
        </p:spPr>
        <p:txBody>
          <a:bodyPr wrap="none" anchor="ctr"/>
          <a:lstStyle/>
          <a:p>
            <a:endParaRPr lang="en-US"/>
          </a:p>
        </p:txBody>
      </p:sp>
    </p:spTree>
  </p:cSld>
  <p:clrMapOvr>
    <a:masterClrMapping/>
  </p:clrMapOvr>
  <p:transition spd="med">
    <p:wheel spokes="1"/>
    <p:sndAc>
      <p:stSnd>
        <p:snd r:embed="rId2" name="START16.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3571"/>
                                        </p:tgtEl>
                                        <p:attrNameLst>
                                          <p:attrName>style.visibility</p:attrName>
                                        </p:attrNameLst>
                                      </p:cBhvr>
                                      <p:to>
                                        <p:strVal val="visible"/>
                                      </p:to>
                                    </p:set>
                                    <p:anim calcmode="lin" valueType="num">
                                      <p:cBhvr additive="base">
                                        <p:cTn id="7" dur="500" fill="hold"/>
                                        <p:tgtEl>
                                          <p:spTgt spid="23571"/>
                                        </p:tgtEl>
                                        <p:attrNameLst>
                                          <p:attrName>ppt_x</p:attrName>
                                        </p:attrNameLst>
                                      </p:cBhvr>
                                      <p:tavLst>
                                        <p:tav tm="0">
                                          <p:val>
                                            <p:strVal val="#ppt_x"/>
                                          </p:val>
                                        </p:tav>
                                        <p:tav tm="100000">
                                          <p:val>
                                            <p:strVal val="#ppt_x"/>
                                          </p:val>
                                        </p:tav>
                                      </p:tavLst>
                                    </p:anim>
                                    <p:anim calcmode="lin" valueType="num">
                                      <p:cBhvr additive="base">
                                        <p:cTn id="8" dur="500" fill="hold"/>
                                        <p:tgtEl>
                                          <p:spTgt spid="235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23569">
                                            <p:txEl>
                                              <p:pRg st="0" end="0"/>
                                            </p:txEl>
                                          </p:spTgt>
                                        </p:tgtEl>
                                        <p:attrNameLst>
                                          <p:attrName>style.visibility</p:attrName>
                                        </p:attrNameLst>
                                      </p:cBhvr>
                                      <p:to>
                                        <p:strVal val="visible"/>
                                      </p:to>
                                    </p:set>
                                    <p:anim calcmode="lin" valueType="num">
                                      <p:cBhvr>
                                        <p:cTn id="13" dur="500" decel="50000" fill="hold">
                                          <p:stCondLst>
                                            <p:cond delay="0"/>
                                          </p:stCondLst>
                                        </p:cTn>
                                        <p:tgtEl>
                                          <p:spTgt spid="23569">
                                            <p:txEl>
                                              <p:pRg st="0" end="0"/>
                                            </p:txEl>
                                          </p:spTgt>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23569">
                                            <p:txEl>
                                              <p:pRg st="0" end="0"/>
                                            </p:txEl>
                                          </p:spTgt>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23569">
                                            <p:txEl>
                                              <p:pRg st="0" end="0"/>
                                            </p:txEl>
                                          </p:spTgt>
                                        </p:tgtEl>
                                        <p:attrNameLst>
                                          <p:attrName>ppt_w</p:attrName>
                                        </p:attrNameLst>
                                      </p:cBhvr>
                                      <p:tavLst>
                                        <p:tav tm="0">
                                          <p:val>
                                            <p:strVal val="#ppt_w*.05"/>
                                          </p:val>
                                        </p:tav>
                                        <p:tav tm="100000">
                                          <p:val>
                                            <p:strVal val="#ppt_w"/>
                                          </p:val>
                                        </p:tav>
                                      </p:tavLst>
                                    </p:anim>
                                    <p:anim calcmode="lin" valueType="num">
                                      <p:cBhvr>
                                        <p:cTn id="16" dur="1000" fill="hold"/>
                                        <p:tgtEl>
                                          <p:spTgt spid="23569">
                                            <p:txEl>
                                              <p:pRg st="0" end="0"/>
                                            </p:txEl>
                                          </p:spTgt>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23569">
                                            <p:txEl>
                                              <p:pRg st="0" end="0"/>
                                            </p:txEl>
                                          </p:spTgt>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23569">
                                            <p:txEl>
                                              <p:pRg st="0" end="0"/>
                                            </p:txEl>
                                          </p:spTgt>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23569">
                                            <p:txEl>
                                              <p:pRg st="0" end="0"/>
                                            </p:txEl>
                                          </p:spTgt>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23569">
                                            <p:txEl>
                                              <p:pRg st="0" end="0"/>
                                            </p:txEl>
                                          </p:spTgt>
                                        </p:tgtEl>
                                      </p:cBhvr>
                                    </p:animEffect>
                                  </p:childTnLst>
                                </p:cTn>
                              </p:par>
                              <p:par>
                                <p:cTn id="21" presetID="25" presetClass="entr" presetSubtype="0" fill="hold" nodeType="withEffect">
                                  <p:stCondLst>
                                    <p:cond delay="0"/>
                                  </p:stCondLst>
                                  <p:childTnLst>
                                    <p:set>
                                      <p:cBhvr>
                                        <p:cTn id="22" dur="1" fill="hold">
                                          <p:stCondLst>
                                            <p:cond delay="0"/>
                                          </p:stCondLst>
                                        </p:cTn>
                                        <p:tgtEl>
                                          <p:spTgt spid="23570">
                                            <p:txEl>
                                              <p:pRg st="0" end="0"/>
                                            </p:txEl>
                                          </p:spTgt>
                                        </p:tgtEl>
                                        <p:attrNameLst>
                                          <p:attrName>style.visibility</p:attrName>
                                        </p:attrNameLst>
                                      </p:cBhvr>
                                      <p:to>
                                        <p:strVal val="visible"/>
                                      </p:to>
                                    </p:set>
                                    <p:anim calcmode="lin" valueType="num">
                                      <p:cBhvr>
                                        <p:cTn id="23" dur="500" decel="50000" fill="hold">
                                          <p:stCondLst>
                                            <p:cond delay="0"/>
                                          </p:stCondLst>
                                        </p:cTn>
                                        <p:tgtEl>
                                          <p:spTgt spid="23570">
                                            <p:txEl>
                                              <p:pRg st="0" end="0"/>
                                            </p:txEl>
                                          </p:spTgt>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23570">
                                            <p:txEl>
                                              <p:pRg st="0" end="0"/>
                                            </p:txEl>
                                          </p:spTgt>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23570">
                                            <p:txEl>
                                              <p:pRg st="0" end="0"/>
                                            </p:txEl>
                                          </p:spTgt>
                                        </p:tgtEl>
                                        <p:attrNameLst>
                                          <p:attrName>ppt_w</p:attrName>
                                        </p:attrNameLst>
                                      </p:cBhvr>
                                      <p:tavLst>
                                        <p:tav tm="0">
                                          <p:val>
                                            <p:strVal val="#ppt_w*.05"/>
                                          </p:val>
                                        </p:tav>
                                        <p:tav tm="100000">
                                          <p:val>
                                            <p:strVal val="#ppt_w"/>
                                          </p:val>
                                        </p:tav>
                                      </p:tavLst>
                                    </p:anim>
                                    <p:anim calcmode="lin" valueType="num">
                                      <p:cBhvr>
                                        <p:cTn id="26" dur="1000" fill="hold"/>
                                        <p:tgtEl>
                                          <p:spTgt spid="23570">
                                            <p:txEl>
                                              <p:pRg st="0" end="0"/>
                                            </p:txEl>
                                          </p:spTgt>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23570">
                                            <p:txEl>
                                              <p:pRg st="0" end="0"/>
                                            </p:txEl>
                                          </p:spTgt>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23570">
                                            <p:txEl>
                                              <p:pRg st="0" end="0"/>
                                            </p:txEl>
                                          </p:spTgt>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23570">
                                            <p:txEl>
                                              <p:pRg st="0" end="0"/>
                                            </p:txEl>
                                          </p:spTgt>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2357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3558"/>
                                        </p:tgtEl>
                                        <p:attrNameLst>
                                          <p:attrName>style.visibility</p:attrName>
                                        </p:attrNameLst>
                                      </p:cBhvr>
                                      <p:to>
                                        <p:strVal val="visible"/>
                                      </p:to>
                                    </p:set>
                                    <p:animEffect transition="in" filter="checkerboard(across)">
                                      <p:cBhvr>
                                        <p:cTn id="35"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P spid="2357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424B59D6-DB81-4D4A-9E15-7EBCCCB99ADB}" type="slidenum">
              <a:rPr lang="en-US" altLang="en-US"/>
              <a:pPr/>
              <a:t>14</a:t>
            </a:fld>
            <a:endParaRPr lang="en-US" altLang="en-US"/>
          </a:p>
        </p:txBody>
      </p:sp>
      <p:pic>
        <p:nvPicPr>
          <p:cNvPr id="24578" name="Picture 2" descr="g9brk06"/>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4579" name="Text Box 3"/>
          <p:cNvSpPr txBox="1">
            <a:spLocks noChangeArrowheads="1"/>
          </p:cNvSpPr>
          <p:nvPr/>
        </p:nvSpPr>
        <p:spPr bwMode="auto">
          <a:xfrm>
            <a:off x="685800" y="609600"/>
            <a:ext cx="8001000" cy="1373188"/>
          </a:xfrm>
          <a:prstGeom prst="rect">
            <a:avLst/>
          </a:prstGeom>
          <a:noFill/>
          <a:ln w="9525">
            <a:noFill/>
            <a:miter lim="800000"/>
            <a:headEnd/>
            <a:tailEnd/>
          </a:ln>
          <a:effectLst/>
        </p:spPr>
        <p:txBody>
          <a:bodyPr>
            <a:spAutoFit/>
          </a:bodyPr>
          <a:lstStyle/>
          <a:p>
            <a:pPr>
              <a:spcBef>
                <a:spcPct val="50000"/>
              </a:spcBef>
            </a:pPr>
            <a:r>
              <a:rPr lang="en-US" sz="2800" b="1" i="1" u="sng">
                <a:solidFill>
                  <a:srgbClr val="FF0066"/>
                </a:solidFill>
              </a:rPr>
              <a:t>Câu 2</a:t>
            </a:r>
            <a:r>
              <a:rPr lang="en-US" sz="2800">
                <a:solidFill>
                  <a:srgbClr val="0000FF"/>
                </a:solidFill>
              </a:rPr>
              <a:t> :</a:t>
            </a:r>
            <a:r>
              <a:rPr lang="en-US" sz="2800">
                <a:solidFill>
                  <a:srgbClr val="0000FF"/>
                </a:solidFill>
                <a:latin typeface="VNI-Times" pitchFamily="2" charset="0"/>
              </a:rPr>
              <a:t> </a:t>
            </a:r>
            <a:r>
              <a:rPr lang="en-US" sz="2800">
                <a:solidFill>
                  <a:srgbClr val="990099"/>
                </a:solidFill>
                <a:latin typeface="VNI-Avo" pitchFamily="2" charset="0"/>
              </a:rPr>
              <a:t>Hoà Quyù Ly ñaõ tieán haønh nhöõng caûi caùch gì ñeå ñöa nöôùc ta thoaùt khoûi tình hình khoù khaên?</a:t>
            </a:r>
            <a:endParaRPr lang="en-US" sz="2800" b="1">
              <a:solidFill>
                <a:srgbClr val="990099"/>
              </a:solidFill>
              <a:latin typeface="VNI-Avo" pitchFamily="2" charset="0"/>
            </a:endParaRPr>
          </a:p>
        </p:txBody>
      </p:sp>
      <p:sp>
        <p:nvSpPr>
          <p:cNvPr id="24580" name="Text Box 4"/>
          <p:cNvSpPr txBox="1">
            <a:spLocks noChangeArrowheads="1"/>
          </p:cNvSpPr>
          <p:nvPr/>
        </p:nvSpPr>
        <p:spPr bwMode="auto">
          <a:xfrm>
            <a:off x="1828800" y="2133600"/>
            <a:ext cx="7315200" cy="4092575"/>
          </a:xfrm>
          <a:prstGeom prst="rect">
            <a:avLst/>
          </a:prstGeom>
          <a:noFill/>
          <a:ln w="9525">
            <a:noFill/>
            <a:miter lim="800000"/>
            <a:headEnd/>
            <a:tailEnd/>
          </a:ln>
          <a:effectLst/>
        </p:spPr>
        <p:txBody>
          <a:bodyPr>
            <a:spAutoFit/>
          </a:bodyPr>
          <a:lstStyle/>
          <a:p>
            <a:pPr eaLnBrk="0" hangingPunct="0">
              <a:spcBef>
                <a:spcPct val="50000"/>
              </a:spcBef>
            </a:pPr>
            <a:r>
              <a:rPr lang="en-US" sz="2500" b="1">
                <a:solidFill>
                  <a:srgbClr val="0000FF"/>
                </a:solidFill>
                <a:latin typeface="VNI-Avo" pitchFamily="2" charset="0"/>
              </a:rPr>
              <a:t>Thay theá quan cao caáp cuûa nhaø Traàn baèng nhöõng ngöôøi thöïc söï coù taøi, ñaët leä caùc quan phaûi thöôøng xuyeân xuoáng thaêm daân.</a:t>
            </a:r>
          </a:p>
          <a:p>
            <a:pPr eaLnBrk="0" hangingPunct="0">
              <a:spcBef>
                <a:spcPct val="50000"/>
              </a:spcBef>
            </a:pPr>
            <a:r>
              <a:rPr lang="en-US" sz="2500" b="1">
                <a:solidFill>
                  <a:srgbClr val="0000FF"/>
                </a:solidFill>
                <a:latin typeface="VNI-Avo" pitchFamily="2" charset="0"/>
              </a:rPr>
              <a:t>Quy ñònh laïi soá ruoäng ñaát, noâ tì cuûa quan laïi quyù toäc, neáu thöøa phaûi noäp cho nhaø nöôùc.</a:t>
            </a:r>
          </a:p>
          <a:p>
            <a:pPr>
              <a:spcBef>
                <a:spcPct val="50000"/>
              </a:spcBef>
            </a:pPr>
            <a:r>
              <a:rPr lang="en-US" sz="2500" b="1">
                <a:solidFill>
                  <a:srgbClr val="0000FF"/>
                </a:solidFill>
                <a:latin typeface="VNI-Avo" pitchFamily="2" charset="0"/>
              </a:rPr>
              <a:t>Nhöõng naêm coù naïn ñoùi, nhaø giaøu buoäc phaûi baùn thoùc vaø toå chöùc nôi chöõa beänh cho nhaân daân.</a:t>
            </a:r>
          </a:p>
          <a:p>
            <a:pPr>
              <a:spcBef>
                <a:spcPct val="50000"/>
              </a:spcBef>
            </a:pPr>
            <a:r>
              <a:rPr lang="en-US" sz="2500" b="1">
                <a:solidFill>
                  <a:srgbClr val="0000FF"/>
                </a:solidFill>
                <a:latin typeface="VNI-Avo" pitchFamily="2" charset="0"/>
              </a:rPr>
              <a:t>Taát caû caùc yù treân</a:t>
            </a:r>
          </a:p>
        </p:txBody>
      </p:sp>
      <p:sp>
        <p:nvSpPr>
          <p:cNvPr id="24581" name="Rectangle 5"/>
          <p:cNvSpPr>
            <a:spLocks noChangeArrowheads="1"/>
          </p:cNvSpPr>
          <p:nvPr/>
        </p:nvSpPr>
        <p:spPr bwMode="auto">
          <a:xfrm>
            <a:off x="1219200" y="5867400"/>
            <a:ext cx="381000" cy="381000"/>
          </a:xfrm>
          <a:prstGeom prst="rect">
            <a:avLst/>
          </a:prstGeom>
          <a:solidFill>
            <a:srgbClr val="99FFCC"/>
          </a:solidFill>
          <a:ln w="9525">
            <a:solidFill>
              <a:schemeClr val="tx1"/>
            </a:solidFill>
            <a:miter lim="800000"/>
            <a:headEnd/>
            <a:tailEnd/>
          </a:ln>
          <a:effectLst/>
        </p:spPr>
        <p:txBody>
          <a:bodyPr wrap="none" anchor="ctr"/>
          <a:lstStyle/>
          <a:p>
            <a:endParaRPr lang="en-US"/>
          </a:p>
        </p:txBody>
      </p:sp>
      <p:sp>
        <p:nvSpPr>
          <p:cNvPr id="24582" name="Rectangle 6"/>
          <p:cNvSpPr>
            <a:spLocks noChangeArrowheads="1"/>
          </p:cNvSpPr>
          <p:nvPr/>
        </p:nvSpPr>
        <p:spPr bwMode="auto">
          <a:xfrm>
            <a:off x="1219200" y="3505200"/>
            <a:ext cx="381000" cy="381000"/>
          </a:xfrm>
          <a:prstGeom prst="rect">
            <a:avLst/>
          </a:prstGeom>
          <a:solidFill>
            <a:srgbClr val="99FFCC"/>
          </a:solidFill>
          <a:ln w="9525">
            <a:solidFill>
              <a:schemeClr val="tx1"/>
            </a:solidFill>
            <a:miter lim="800000"/>
            <a:headEnd/>
            <a:tailEnd/>
          </a:ln>
          <a:effectLst/>
        </p:spPr>
        <p:txBody>
          <a:bodyPr wrap="none" anchor="ctr"/>
          <a:lstStyle/>
          <a:p>
            <a:endParaRPr lang="en-US"/>
          </a:p>
        </p:txBody>
      </p:sp>
      <p:sp>
        <p:nvSpPr>
          <p:cNvPr id="24583" name="Rectangle 7"/>
          <p:cNvSpPr>
            <a:spLocks noChangeArrowheads="1"/>
          </p:cNvSpPr>
          <p:nvPr/>
        </p:nvSpPr>
        <p:spPr bwMode="auto">
          <a:xfrm>
            <a:off x="1219200" y="2286000"/>
            <a:ext cx="381000" cy="381000"/>
          </a:xfrm>
          <a:prstGeom prst="rect">
            <a:avLst/>
          </a:prstGeom>
          <a:solidFill>
            <a:srgbClr val="99FFCC"/>
          </a:solidFill>
          <a:ln w="9525">
            <a:solidFill>
              <a:schemeClr val="tx1"/>
            </a:solidFill>
            <a:miter lim="800000"/>
            <a:headEnd/>
            <a:tailEnd/>
          </a:ln>
          <a:effectLst/>
        </p:spPr>
        <p:txBody>
          <a:bodyPr wrap="none" anchor="ctr"/>
          <a:lstStyle/>
          <a:p>
            <a:endParaRPr lang="en-US"/>
          </a:p>
        </p:txBody>
      </p:sp>
      <p:sp>
        <p:nvSpPr>
          <p:cNvPr id="24584" name="Rectangle 8"/>
          <p:cNvSpPr>
            <a:spLocks noChangeArrowheads="1"/>
          </p:cNvSpPr>
          <p:nvPr/>
        </p:nvSpPr>
        <p:spPr bwMode="auto">
          <a:xfrm>
            <a:off x="1219200" y="5867400"/>
            <a:ext cx="381000" cy="381000"/>
          </a:xfrm>
          <a:prstGeom prst="rect">
            <a:avLst/>
          </a:prstGeom>
          <a:solidFill>
            <a:srgbClr val="99FFCC"/>
          </a:solidFill>
          <a:ln w="9525">
            <a:solidFill>
              <a:schemeClr val="tx1"/>
            </a:solidFill>
            <a:miter lim="800000"/>
            <a:headEnd/>
            <a:tailEnd/>
          </a:ln>
          <a:effectLst/>
        </p:spPr>
        <p:txBody>
          <a:bodyPr wrap="none" anchor="ctr"/>
          <a:lstStyle/>
          <a:p>
            <a:pPr algn="ctr" eaLnBrk="0" hangingPunct="0"/>
            <a:r>
              <a:rPr lang="en-US" sz="2400" b="1">
                <a:solidFill>
                  <a:srgbClr val="FF0000"/>
                </a:solidFill>
              </a:rPr>
              <a:t>X</a:t>
            </a:r>
          </a:p>
        </p:txBody>
      </p:sp>
      <p:sp>
        <p:nvSpPr>
          <p:cNvPr id="24585" name="Rectangle 9"/>
          <p:cNvSpPr>
            <a:spLocks noChangeArrowheads="1"/>
          </p:cNvSpPr>
          <p:nvPr/>
        </p:nvSpPr>
        <p:spPr bwMode="auto">
          <a:xfrm>
            <a:off x="1219200" y="4495800"/>
            <a:ext cx="381000" cy="381000"/>
          </a:xfrm>
          <a:prstGeom prst="rect">
            <a:avLst/>
          </a:prstGeom>
          <a:solidFill>
            <a:srgbClr val="99FFCC"/>
          </a:solidFill>
          <a:ln w="9525">
            <a:solidFill>
              <a:schemeClr val="tx1"/>
            </a:solidFill>
            <a:miter lim="800000"/>
            <a:headEnd/>
            <a:tailEnd/>
          </a:ln>
          <a:effectLst/>
        </p:spPr>
        <p:txBody>
          <a:bodyPr wrap="none" anchor="ctr"/>
          <a:lstStyle/>
          <a:p>
            <a:endParaRPr lang="en-US"/>
          </a:p>
        </p:txBody>
      </p:sp>
      <p:sp>
        <p:nvSpPr>
          <p:cNvPr id="24586" name="AutoShape 10">
            <a:hlinkClick r:id="rId4" action="ppaction://hlinksldjump" highlightClick="1"/>
          </p:cNvPr>
          <p:cNvSpPr>
            <a:spLocks noChangeArrowheads="1"/>
          </p:cNvSpPr>
          <p:nvPr/>
        </p:nvSpPr>
        <p:spPr bwMode="auto">
          <a:xfrm>
            <a:off x="7162800" y="5943600"/>
            <a:ext cx="990600" cy="304800"/>
          </a:xfrm>
          <a:prstGeom prst="actionButtonForwardNext">
            <a:avLst/>
          </a:prstGeom>
          <a:solidFill>
            <a:schemeClr val="accent1"/>
          </a:solidFill>
          <a:ln w="9525">
            <a:noFill/>
            <a:miter lim="800000"/>
            <a:headEnd/>
            <a:tailEnd/>
          </a:ln>
          <a:effectLst/>
        </p:spPr>
        <p:txBody>
          <a:bodyPr wrap="none" anchor="ctr"/>
          <a:lstStyle/>
          <a:p>
            <a:endParaRPr lang="en-US"/>
          </a:p>
        </p:txBody>
      </p:sp>
      <p:pic>
        <p:nvPicPr>
          <p:cNvPr id="24587" name="Picture 11" descr="0034-1">
            <a:hlinkClick r:id="rId5" action="ppaction://hlinksldjump"/>
          </p:cNvPr>
          <p:cNvPicPr>
            <a:picLocks noChangeAspect="1" noChangeArrowheads="1" noCrop="1"/>
          </p:cNvPicPr>
          <p:nvPr/>
        </p:nvPicPr>
        <p:blipFill>
          <a:blip r:embed="rId6" cstate="print"/>
          <a:srcRect/>
          <a:stretch>
            <a:fillRect/>
          </a:stretch>
        </p:blipFill>
        <p:spPr bwMode="auto">
          <a:xfrm>
            <a:off x="304800" y="685800"/>
            <a:ext cx="307975" cy="533400"/>
          </a:xfrm>
          <a:prstGeom prst="rect">
            <a:avLst/>
          </a:prstGeom>
          <a:noFill/>
          <a:ln w="9525">
            <a:noFill/>
            <a:miter lim="800000"/>
            <a:headEnd/>
            <a:tailEnd/>
          </a:ln>
        </p:spPr>
      </p:pic>
    </p:spTree>
  </p:cSld>
  <p:clrMapOvr>
    <a:masterClrMapping/>
  </p:clrMapOvr>
  <p:transition spd="med">
    <p:wheel spokes="1"/>
    <p:sndAc>
      <p:stSnd>
        <p:snd r:embed="rId2" name="START16.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24587"/>
                                        </p:tgtEl>
                                        <p:attrNameLst>
                                          <p:attrName>style.visibility</p:attrName>
                                        </p:attrNameLst>
                                      </p:cBhvr>
                                      <p:to>
                                        <p:strVal val="visible"/>
                                      </p:to>
                                    </p:set>
                                    <p:animEffect transition="in" filter="diamond(in)">
                                      <p:cBhvr>
                                        <p:cTn id="7" dur="1000"/>
                                        <p:tgtEl>
                                          <p:spTgt spid="24587"/>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4586"/>
                                        </p:tgtEl>
                                        <p:attrNameLst>
                                          <p:attrName>style.visibility</p:attrName>
                                        </p:attrNameLst>
                                      </p:cBhvr>
                                      <p:to>
                                        <p:strVal val="visible"/>
                                      </p:to>
                                    </p:set>
                                    <p:anim calcmode="lin" valueType="num">
                                      <p:cBhvr additive="base">
                                        <p:cTn id="10" dur="500" fill="hold"/>
                                        <p:tgtEl>
                                          <p:spTgt spid="24586"/>
                                        </p:tgtEl>
                                        <p:attrNameLst>
                                          <p:attrName>ppt_x</p:attrName>
                                        </p:attrNameLst>
                                      </p:cBhvr>
                                      <p:tavLst>
                                        <p:tav tm="0">
                                          <p:val>
                                            <p:strVal val="#ppt_x"/>
                                          </p:val>
                                        </p:tav>
                                        <p:tav tm="100000">
                                          <p:val>
                                            <p:strVal val="#ppt_x"/>
                                          </p:val>
                                        </p:tav>
                                      </p:tavLst>
                                    </p:anim>
                                    <p:anim calcmode="lin" valueType="num">
                                      <p:cBhvr additive="base">
                                        <p:cTn id="11" dur="500" fill="hold"/>
                                        <p:tgtEl>
                                          <p:spTgt spid="2458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nodeType="clickEffect">
                                  <p:stCondLst>
                                    <p:cond delay="0"/>
                                  </p:stCondLst>
                                  <p:childTnLst>
                                    <p:set>
                                      <p:cBhvr>
                                        <p:cTn id="15" dur="1" fill="hold">
                                          <p:stCondLst>
                                            <p:cond delay="0"/>
                                          </p:stCondLst>
                                        </p:cTn>
                                        <p:tgtEl>
                                          <p:spTgt spid="24584">
                                            <p:txEl>
                                              <p:pRg st="0" end="0"/>
                                            </p:txEl>
                                          </p:spTgt>
                                        </p:tgtEl>
                                        <p:attrNameLst>
                                          <p:attrName>style.visibility</p:attrName>
                                        </p:attrNameLst>
                                      </p:cBhvr>
                                      <p:to>
                                        <p:strVal val="visible"/>
                                      </p:to>
                                    </p:set>
                                    <p:animScale>
                                      <p:cBhvr>
                                        <p:cTn id="16" dur="1000" decel="50000" fill="hold">
                                          <p:stCondLst>
                                            <p:cond delay="0"/>
                                          </p:stCondLst>
                                        </p:cTn>
                                        <p:tgtEl>
                                          <p:spTgt spid="2458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24584">
                                            <p:txEl>
                                              <p:pRg st="0" end="0"/>
                                            </p:txEl>
                                          </p:spTgt>
                                        </p:tgtEl>
                                        <p:attrNameLst>
                                          <p:attrName>ppt_x</p:attrName>
                                          <p:attrName>ppt_y</p:attrName>
                                        </p:attrNameLst>
                                      </p:cBhvr>
                                    </p:animMotion>
                                    <p:animEffect transition="in" filter="fade">
                                      <p:cBhvr>
                                        <p:cTn id="18" dur="1000"/>
                                        <p:tgtEl>
                                          <p:spTgt spid="245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4949AC4C-CB74-4A56-9302-1C2C13CDFD3B}" type="slidenum">
              <a:rPr lang="en-US" altLang="en-US"/>
              <a:pPr/>
              <a:t>15</a:t>
            </a:fld>
            <a:endParaRPr lang="en-US" altLang="en-US"/>
          </a:p>
        </p:txBody>
      </p:sp>
      <p:pic>
        <p:nvPicPr>
          <p:cNvPr id="25602" name="Picture 2" descr="g9brk06"/>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5603" name="Rectangle 3"/>
          <p:cNvSpPr>
            <a:spLocks noChangeArrowheads="1"/>
          </p:cNvSpPr>
          <p:nvPr/>
        </p:nvSpPr>
        <p:spPr bwMode="auto">
          <a:xfrm>
            <a:off x="1295400" y="5715000"/>
            <a:ext cx="381000" cy="381000"/>
          </a:xfrm>
          <a:prstGeom prst="rect">
            <a:avLst/>
          </a:prstGeom>
          <a:solidFill>
            <a:srgbClr val="99FFCC"/>
          </a:solidFill>
          <a:ln w="9525">
            <a:solidFill>
              <a:schemeClr val="tx1"/>
            </a:solidFill>
            <a:miter lim="800000"/>
            <a:headEnd/>
            <a:tailEnd/>
          </a:ln>
          <a:effectLst/>
        </p:spPr>
        <p:txBody>
          <a:bodyPr wrap="none" anchor="ctr"/>
          <a:lstStyle/>
          <a:p>
            <a:pPr algn="ctr"/>
            <a:r>
              <a:rPr lang="en-US" b="1">
                <a:solidFill>
                  <a:srgbClr val="FF0000"/>
                </a:solidFill>
              </a:rPr>
              <a:t>X</a:t>
            </a:r>
          </a:p>
        </p:txBody>
      </p:sp>
      <p:sp>
        <p:nvSpPr>
          <p:cNvPr id="25604" name="Text Box 4"/>
          <p:cNvSpPr txBox="1">
            <a:spLocks noChangeArrowheads="1"/>
          </p:cNvSpPr>
          <p:nvPr/>
        </p:nvSpPr>
        <p:spPr bwMode="auto">
          <a:xfrm>
            <a:off x="381000" y="609600"/>
            <a:ext cx="8534400" cy="946150"/>
          </a:xfrm>
          <a:prstGeom prst="rect">
            <a:avLst/>
          </a:prstGeom>
          <a:noFill/>
          <a:ln w="9525">
            <a:noFill/>
            <a:miter lim="800000"/>
            <a:headEnd/>
            <a:tailEnd/>
          </a:ln>
          <a:effectLst/>
        </p:spPr>
        <p:txBody>
          <a:bodyPr>
            <a:spAutoFit/>
          </a:bodyPr>
          <a:lstStyle/>
          <a:p>
            <a:pPr>
              <a:spcBef>
                <a:spcPct val="50000"/>
              </a:spcBef>
            </a:pPr>
            <a:r>
              <a:rPr lang="en-US" sz="2800" b="1" i="1" u="sng">
                <a:solidFill>
                  <a:srgbClr val="FF0066"/>
                </a:solidFill>
              </a:rPr>
              <a:t>Câu 3</a:t>
            </a:r>
            <a:r>
              <a:rPr lang="en-US" sz="2800">
                <a:solidFill>
                  <a:srgbClr val="0000FF"/>
                </a:solidFill>
              </a:rPr>
              <a:t> :</a:t>
            </a:r>
            <a:r>
              <a:rPr lang="en-US" sz="2800">
                <a:solidFill>
                  <a:srgbClr val="0000FF"/>
                </a:solidFill>
                <a:latin typeface="VNI-Times" pitchFamily="2" charset="0"/>
              </a:rPr>
              <a:t> </a:t>
            </a:r>
            <a:r>
              <a:rPr lang="en-US" sz="2800">
                <a:solidFill>
                  <a:srgbClr val="990099"/>
                </a:solidFill>
                <a:latin typeface="VNI-Avo" pitchFamily="2" charset="0"/>
              </a:rPr>
              <a:t>Haønh ñoäng truaát quyeàn vua cuûa Hoà Quyù Ly coù hôïp vôùi loøng daân khoâng? Vì sao?</a:t>
            </a:r>
            <a:endParaRPr lang="en-US" sz="2800" b="1">
              <a:solidFill>
                <a:srgbClr val="990099"/>
              </a:solidFill>
              <a:latin typeface="VNI-Avo" pitchFamily="2" charset="0"/>
            </a:endParaRPr>
          </a:p>
        </p:txBody>
      </p:sp>
      <p:sp>
        <p:nvSpPr>
          <p:cNvPr id="25605" name="Text Box 5"/>
          <p:cNvSpPr txBox="1">
            <a:spLocks noChangeArrowheads="1"/>
          </p:cNvSpPr>
          <p:nvPr/>
        </p:nvSpPr>
        <p:spPr bwMode="auto">
          <a:xfrm>
            <a:off x="1828800" y="1752600"/>
            <a:ext cx="6477000" cy="366713"/>
          </a:xfrm>
          <a:prstGeom prst="rect">
            <a:avLst/>
          </a:prstGeom>
          <a:noFill/>
          <a:ln w="9525">
            <a:noFill/>
            <a:miter lim="800000"/>
            <a:headEnd/>
            <a:tailEnd/>
          </a:ln>
          <a:effectLst/>
        </p:spPr>
        <p:txBody>
          <a:bodyPr>
            <a:spAutoFit/>
          </a:bodyPr>
          <a:lstStyle/>
          <a:p>
            <a:pPr eaLnBrk="0" hangingPunct="0">
              <a:spcBef>
                <a:spcPct val="50000"/>
              </a:spcBef>
            </a:pPr>
            <a:endParaRPr lang="en-US"/>
          </a:p>
        </p:txBody>
      </p:sp>
      <p:sp>
        <p:nvSpPr>
          <p:cNvPr id="25606" name="Text Box 6"/>
          <p:cNvSpPr txBox="1">
            <a:spLocks noChangeArrowheads="1"/>
          </p:cNvSpPr>
          <p:nvPr/>
        </p:nvSpPr>
        <p:spPr bwMode="auto">
          <a:xfrm>
            <a:off x="1828800" y="1600200"/>
            <a:ext cx="7010400" cy="4578350"/>
          </a:xfrm>
          <a:prstGeom prst="rect">
            <a:avLst/>
          </a:prstGeom>
          <a:noFill/>
          <a:ln w="9525">
            <a:noFill/>
            <a:miter lim="800000"/>
            <a:headEnd/>
            <a:tailEnd/>
          </a:ln>
          <a:effectLst/>
        </p:spPr>
        <p:txBody>
          <a:bodyPr>
            <a:spAutoFit/>
          </a:bodyPr>
          <a:lstStyle/>
          <a:p>
            <a:pPr>
              <a:spcBef>
                <a:spcPct val="50000"/>
              </a:spcBef>
            </a:pPr>
            <a:r>
              <a:rPr lang="en-US" sz="2800">
                <a:solidFill>
                  <a:srgbClr val="0000FF"/>
                </a:solidFill>
                <a:latin typeface="VNI-Avo" pitchFamily="2" charset="0"/>
              </a:rPr>
              <a:t>Hôïp vôùi loøng daân. Vì luùc ñoù, nhaø Traàn lao vaøo aên chôi höôûng laïc.</a:t>
            </a:r>
          </a:p>
          <a:p>
            <a:pPr>
              <a:spcBef>
                <a:spcPct val="50000"/>
              </a:spcBef>
            </a:pPr>
            <a:r>
              <a:rPr lang="en-US" sz="2800">
                <a:solidFill>
                  <a:srgbClr val="0000FF"/>
                </a:solidFill>
                <a:latin typeface="VNI-Avo" pitchFamily="2" charset="0"/>
              </a:rPr>
              <a:t>Hôïp vôùi loøng daân. Vì luùc ñoù,</a:t>
            </a:r>
            <a:r>
              <a:rPr lang="en-US">
                <a:latin typeface="VNI-Avo" pitchFamily="2" charset="0"/>
              </a:rPr>
              <a:t> </a:t>
            </a:r>
            <a:r>
              <a:rPr lang="en-US" sz="2800">
                <a:solidFill>
                  <a:srgbClr val="0000FF"/>
                </a:solidFill>
                <a:latin typeface="VNI-Avo" pitchFamily="2" charset="0"/>
              </a:rPr>
              <a:t>Nhaân daân ñoùi khoå, giaëc ngoaïi xaâm laêm le xaâm löôïc.</a:t>
            </a:r>
          </a:p>
          <a:p>
            <a:pPr>
              <a:spcBef>
                <a:spcPct val="50000"/>
              </a:spcBef>
            </a:pPr>
            <a:r>
              <a:rPr lang="en-US" sz="2800">
                <a:solidFill>
                  <a:srgbClr val="0000FF"/>
                </a:solidFill>
                <a:latin typeface="VNI-Avo" pitchFamily="2" charset="0"/>
              </a:rPr>
              <a:t>Hôïp vôùi loøng daân. Vì luùc ñoù,</a:t>
            </a:r>
            <a:r>
              <a:rPr lang="en-US" sz="2400" b="1">
                <a:solidFill>
                  <a:srgbClr val="0000FF"/>
                </a:solidFill>
                <a:latin typeface="VNI-Avo" pitchFamily="2" charset="0"/>
              </a:rPr>
              <a:t> C</a:t>
            </a:r>
            <a:r>
              <a:rPr lang="en-US" sz="2800">
                <a:solidFill>
                  <a:srgbClr val="0000FF"/>
                </a:solidFill>
                <a:latin typeface="VNI-Avo" pitchFamily="2" charset="0"/>
              </a:rPr>
              <a:t>aàn coù trieàu ñaïi khaùc thay theá nhaø Traàn gaùnh vaùc giang sôn.</a:t>
            </a:r>
          </a:p>
          <a:p>
            <a:pPr eaLnBrk="0" hangingPunct="0">
              <a:spcBef>
                <a:spcPct val="50000"/>
              </a:spcBef>
            </a:pPr>
            <a:r>
              <a:rPr lang="en-US" sz="2800">
                <a:solidFill>
                  <a:srgbClr val="0000FF"/>
                </a:solidFill>
                <a:latin typeface="VNI-Avo" pitchFamily="2" charset="0"/>
              </a:rPr>
              <a:t>Caû 3 yù treân ñeàu ñuùng.</a:t>
            </a:r>
          </a:p>
        </p:txBody>
      </p:sp>
      <p:sp>
        <p:nvSpPr>
          <p:cNvPr id="25607" name="Rectangle 7"/>
          <p:cNvSpPr>
            <a:spLocks noChangeArrowheads="1"/>
          </p:cNvSpPr>
          <p:nvPr/>
        </p:nvSpPr>
        <p:spPr bwMode="auto">
          <a:xfrm>
            <a:off x="1295400" y="2743200"/>
            <a:ext cx="381000" cy="381000"/>
          </a:xfrm>
          <a:prstGeom prst="rect">
            <a:avLst/>
          </a:prstGeom>
          <a:solidFill>
            <a:srgbClr val="99FFCC"/>
          </a:solidFill>
          <a:ln w="9525">
            <a:solidFill>
              <a:schemeClr val="tx1"/>
            </a:solidFill>
            <a:miter lim="800000"/>
            <a:headEnd/>
            <a:tailEnd/>
          </a:ln>
          <a:effectLst/>
        </p:spPr>
        <p:txBody>
          <a:bodyPr wrap="none" anchor="ctr"/>
          <a:lstStyle/>
          <a:p>
            <a:endParaRPr lang="en-US"/>
          </a:p>
        </p:txBody>
      </p:sp>
      <p:sp>
        <p:nvSpPr>
          <p:cNvPr id="25608" name="Rectangle 8"/>
          <p:cNvSpPr>
            <a:spLocks noChangeArrowheads="1"/>
          </p:cNvSpPr>
          <p:nvPr/>
        </p:nvSpPr>
        <p:spPr bwMode="auto">
          <a:xfrm>
            <a:off x="1295400" y="1752600"/>
            <a:ext cx="381000" cy="381000"/>
          </a:xfrm>
          <a:prstGeom prst="rect">
            <a:avLst/>
          </a:prstGeom>
          <a:solidFill>
            <a:srgbClr val="99FFCC"/>
          </a:solidFill>
          <a:ln w="9525">
            <a:solidFill>
              <a:schemeClr val="tx1"/>
            </a:solidFill>
            <a:miter lim="800000"/>
            <a:headEnd/>
            <a:tailEnd/>
          </a:ln>
          <a:effectLst/>
        </p:spPr>
        <p:txBody>
          <a:bodyPr wrap="none" anchor="ctr"/>
          <a:lstStyle/>
          <a:p>
            <a:endParaRPr lang="en-US"/>
          </a:p>
        </p:txBody>
      </p:sp>
      <p:sp>
        <p:nvSpPr>
          <p:cNvPr id="25609" name="Rectangle 9"/>
          <p:cNvSpPr>
            <a:spLocks noChangeArrowheads="1"/>
          </p:cNvSpPr>
          <p:nvPr/>
        </p:nvSpPr>
        <p:spPr bwMode="auto">
          <a:xfrm>
            <a:off x="1295400" y="4343400"/>
            <a:ext cx="381000" cy="381000"/>
          </a:xfrm>
          <a:prstGeom prst="rect">
            <a:avLst/>
          </a:prstGeom>
          <a:solidFill>
            <a:srgbClr val="99FFCC"/>
          </a:solidFill>
          <a:ln w="9525">
            <a:solidFill>
              <a:schemeClr val="tx1"/>
            </a:solidFill>
            <a:miter lim="800000"/>
            <a:headEnd/>
            <a:tailEnd/>
          </a:ln>
          <a:effectLst/>
        </p:spPr>
        <p:txBody>
          <a:bodyPr wrap="none" anchor="ctr"/>
          <a:lstStyle/>
          <a:p>
            <a:endParaRPr lang="en-US"/>
          </a:p>
        </p:txBody>
      </p:sp>
      <p:sp>
        <p:nvSpPr>
          <p:cNvPr id="25610" name="AutoShape 10">
            <a:hlinkClick r:id="rId4" action="ppaction://hlinksldjump" highlightClick="1"/>
          </p:cNvPr>
          <p:cNvSpPr>
            <a:spLocks noChangeArrowheads="1"/>
          </p:cNvSpPr>
          <p:nvPr/>
        </p:nvSpPr>
        <p:spPr bwMode="auto">
          <a:xfrm>
            <a:off x="7162800" y="5943600"/>
            <a:ext cx="990600" cy="304800"/>
          </a:xfrm>
          <a:prstGeom prst="actionButtonForwardNext">
            <a:avLst/>
          </a:prstGeom>
          <a:solidFill>
            <a:schemeClr val="accent1"/>
          </a:solidFill>
          <a:ln w="9525">
            <a:noFill/>
            <a:miter lim="800000"/>
            <a:headEnd/>
            <a:tailEnd/>
          </a:ln>
          <a:effectLst/>
        </p:spPr>
        <p:txBody>
          <a:bodyPr wrap="none" anchor="ctr"/>
          <a:lstStyle/>
          <a:p>
            <a:endParaRPr lang="en-US"/>
          </a:p>
        </p:txBody>
      </p:sp>
    </p:spTree>
  </p:cSld>
  <p:clrMapOvr>
    <a:masterClrMapping/>
  </p:clrMapOvr>
  <p:transition spd="med">
    <p:wheel spokes="1"/>
    <p:sndAc>
      <p:stSnd>
        <p:snd r:embed="rId2" name="START16.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610"/>
                                        </p:tgtEl>
                                        <p:attrNameLst>
                                          <p:attrName>style.visibility</p:attrName>
                                        </p:attrNameLst>
                                      </p:cBhvr>
                                      <p:to>
                                        <p:strVal val="visible"/>
                                      </p:to>
                                    </p:set>
                                    <p:anim calcmode="lin" valueType="num">
                                      <p:cBhvr additive="base">
                                        <p:cTn id="7" dur="500" fill="hold"/>
                                        <p:tgtEl>
                                          <p:spTgt spid="25610"/>
                                        </p:tgtEl>
                                        <p:attrNameLst>
                                          <p:attrName>ppt_x</p:attrName>
                                        </p:attrNameLst>
                                      </p:cBhvr>
                                      <p:tavLst>
                                        <p:tav tm="0">
                                          <p:val>
                                            <p:strVal val="#ppt_x"/>
                                          </p:val>
                                        </p:tav>
                                        <p:tav tm="100000">
                                          <p:val>
                                            <p:strVal val="#ppt_x"/>
                                          </p:val>
                                        </p:tav>
                                      </p:tavLst>
                                    </p:anim>
                                    <p:anim calcmode="lin" valueType="num">
                                      <p:cBhvr additive="base">
                                        <p:cTn id="8" dur="500" fill="hold"/>
                                        <p:tgtEl>
                                          <p:spTgt spid="256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nodeType="clickEffect">
                                  <p:stCondLst>
                                    <p:cond delay="0"/>
                                  </p:stCondLst>
                                  <p:childTnLst>
                                    <p:set>
                                      <p:cBhvr>
                                        <p:cTn id="12" dur="1" fill="hold">
                                          <p:stCondLst>
                                            <p:cond delay="0"/>
                                          </p:stCondLst>
                                        </p:cTn>
                                        <p:tgtEl>
                                          <p:spTgt spid="25603">
                                            <p:txEl>
                                              <p:pRg st="0" end="0"/>
                                            </p:txEl>
                                          </p:spTgt>
                                        </p:tgtEl>
                                        <p:attrNameLst>
                                          <p:attrName>style.visibility</p:attrName>
                                        </p:attrNameLst>
                                      </p:cBhvr>
                                      <p:to>
                                        <p:strVal val="visible"/>
                                      </p:to>
                                    </p:set>
                                    <p:animScale>
                                      <p:cBhvr>
                                        <p:cTn id="13" dur="1000" decel="50000" fill="hold">
                                          <p:stCondLst>
                                            <p:cond delay="0"/>
                                          </p:stCondLst>
                                        </p:cTn>
                                        <p:tgtEl>
                                          <p:spTgt spid="2560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5603">
                                            <p:txEl>
                                              <p:pRg st="0" end="0"/>
                                            </p:txEl>
                                          </p:spTgt>
                                        </p:tgtEl>
                                        <p:attrNameLst>
                                          <p:attrName>ppt_x</p:attrName>
                                          <p:attrName>ppt_y</p:attrName>
                                        </p:attrNameLst>
                                      </p:cBhvr>
                                    </p:animMotion>
                                    <p:animEffect transition="in" filter="fade">
                                      <p:cBhvr>
                                        <p:cTn id="15" dur="1000"/>
                                        <p:tgtEl>
                                          <p:spTgt spid="25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0"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fld id="{8913DDCD-184A-428B-BF10-45953EE62D18}" type="slidenum">
              <a:rPr lang="en-US" altLang="en-US"/>
              <a:pPr/>
              <a:t>16</a:t>
            </a:fld>
            <a:endParaRPr lang="en-US" altLang="en-US"/>
          </a:p>
        </p:txBody>
      </p:sp>
      <p:pic>
        <p:nvPicPr>
          <p:cNvPr id="26626" name="Picture 2" descr="g9brk06"/>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6627" name="Text Box 3"/>
          <p:cNvSpPr txBox="1">
            <a:spLocks noChangeArrowheads="1"/>
          </p:cNvSpPr>
          <p:nvPr/>
        </p:nvSpPr>
        <p:spPr bwMode="auto">
          <a:xfrm>
            <a:off x="228600" y="2286000"/>
            <a:ext cx="8915400" cy="3019425"/>
          </a:xfrm>
          <a:prstGeom prst="rect">
            <a:avLst/>
          </a:prstGeom>
          <a:noFill/>
          <a:ln w="9525">
            <a:noFill/>
            <a:miter lim="800000"/>
            <a:headEnd/>
            <a:tailEnd/>
          </a:ln>
          <a:effectLst/>
        </p:spPr>
        <p:txBody>
          <a:bodyPr>
            <a:spAutoFit/>
          </a:bodyPr>
          <a:lstStyle/>
          <a:p>
            <a:pPr>
              <a:spcBef>
                <a:spcPct val="50000"/>
              </a:spcBef>
            </a:pPr>
            <a:r>
              <a:rPr lang="en-US" sz="4800">
                <a:solidFill>
                  <a:srgbClr val="0000FF"/>
                </a:solidFill>
                <a:latin typeface="VNI-Times" pitchFamily="2" charset="0"/>
              </a:rPr>
              <a:t>Naêm 1400, nhaø Hoà do Hoà Quyù Ly ñöùng ñaàu leân thay nhaø Traàn, xaây thaønh Taây Ñoâ ( Vónh Loäc, Thanh Hoùa), ñoåi teân nöôùc laø Ñaïi Ngu.</a:t>
            </a:r>
            <a:endParaRPr lang="en-US" sz="4800">
              <a:solidFill>
                <a:srgbClr val="0000FF"/>
              </a:solidFill>
            </a:endParaRPr>
          </a:p>
        </p:txBody>
      </p:sp>
      <p:sp>
        <p:nvSpPr>
          <p:cNvPr id="26628" name="Text Box 4"/>
          <p:cNvSpPr txBox="1">
            <a:spLocks noChangeArrowheads="1"/>
          </p:cNvSpPr>
          <p:nvPr/>
        </p:nvSpPr>
        <p:spPr bwMode="auto">
          <a:xfrm>
            <a:off x="1066800" y="838200"/>
            <a:ext cx="7467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26629" name="Rectangle 5"/>
          <p:cNvSpPr>
            <a:spLocks noChangeArrowheads="1"/>
          </p:cNvSpPr>
          <p:nvPr/>
        </p:nvSpPr>
        <p:spPr bwMode="auto">
          <a:xfrm>
            <a:off x="457200" y="685800"/>
            <a:ext cx="8153400" cy="1143000"/>
          </a:xfrm>
          <a:prstGeom prst="rect">
            <a:avLst/>
          </a:prstGeom>
          <a:gradFill rotWithShape="1">
            <a:gsLst>
              <a:gs pos="0">
                <a:srgbClr val="99FF33"/>
              </a:gs>
              <a:gs pos="50000">
                <a:srgbClr val="FFFF00"/>
              </a:gs>
              <a:gs pos="100000">
                <a:srgbClr val="99FF33"/>
              </a:gs>
            </a:gsLst>
            <a:lin ang="5400000" scaled="1"/>
          </a:gradFill>
          <a:ln w="9525">
            <a:noFill/>
            <a:miter lim="800000"/>
            <a:headEnd/>
            <a:tailEnd/>
          </a:ln>
          <a:effectLst/>
        </p:spPr>
        <p:txBody>
          <a:bodyPr/>
          <a:lstStyle/>
          <a:p>
            <a:pPr marL="342900" indent="-342900" algn="just">
              <a:spcBef>
                <a:spcPct val="20000"/>
              </a:spcBef>
              <a:buClr>
                <a:schemeClr val="tx2"/>
              </a:buClr>
              <a:buSzPct val="70000"/>
              <a:buFont typeface="Wingdings" pitchFamily="2" charset="2"/>
              <a:buNone/>
            </a:pPr>
            <a:r>
              <a:rPr lang="en-US" sz="3500" b="1" u="sng">
                <a:solidFill>
                  <a:srgbClr val="FF00FF"/>
                </a:solidFill>
              </a:rPr>
              <a:t>K</a:t>
            </a:r>
            <a:r>
              <a:rPr lang="en-US" sz="3500" b="1" u="sng">
                <a:solidFill>
                  <a:srgbClr val="FF00FF"/>
                </a:solidFill>
                <a:latin typeface="VNI-Avo" pitchFamily="2" charset="0"/>
              </a:rPr>
              <a:t>EÁT LUAÄN</a:t>
            </a:r>
            <a:endParaRPr lang="en-US" sz="3500" b="1" u="sng">
              <a:solidFill>
                <a:srgbClr val="FF00FF"/>
              </a:solidFill>
            </a:endParaRPr>
          </a:p>
        </p:txBody>
      </p:sp>
      <p:pic>
        <p:nvPicPr>
          <p:cNvPr id="26630" name="Picture 6" descr="Book-09"/>
          <p:cNvPicPr>
            <a:picLocks noChangeAspect="1" noChangeArrowheads="1" noCrop="1"/>
          </p:cNvPicPr>
          <p:nvPr/>
        </p:nvPicPr>
        <p:blipFill>
          <a:blip r:embed="rId3" cstate="print"/>
          <a:srcRect/>
          <a:stretch>
            <a:fillRect/>
          </a:stretch>
        </p:blipFill>
        <p:spPr bwMode="auto">
          <a:xfrm>
            <a:off x="6858000" y="681038"/>
            <a:ext cx="1752600" cy="1095375"/>
          </a:xfrm>
          <a:prstGeom prst="rect">
            <a:avLst/>
          </a:prstGeom>
          <a:noFill/>
        </p:spPr>
      </p:pic>
    </p:spTree>
  </p:cSld>
  <p:clrMapOvr>
    <a:masterClrMapping/>
  </p:clrMapOvr>
  <p:transition spd="med">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55C5EA31-13D4-4D3A-998D-2EC3A52A7644}" type="slidenum">
              <a:rPr lang="en-US" altLang="en-US"/>
              <a:pPr/>
              <a:t>17</a:t>
            </a:fld>
            <a:endParaRPr lang="en-US" altLang="en-US"/>
          </a:p>
        </p:txBody>
      </p:sp>
      <p:pic>
        <p:nvPicPr>
          <p:cNvPr id="27650" name="Picture 2" descr="CACFUFSV"/>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7651" name="Text Box 3"/>
          <p:cNvSpPr txBox="1">
            <a:spLocks noChangeArrowheads="1"/>
          </p:cNvSpPr>
          <p:nvPr/>
        </p:nvSpPr>
        <p:spPr bwMode="auto">
          <a:xfrm>
            <a:off x="304800" y="0"/>
            <a:ext cx="8839200" cy="1431925"/>
          </a:xfrm>
          <a:prstGeom prst="rect">
            <a:avLst/>
          </a:prstGeom>
          <a:noFill/>
          <a:ln w="9525">
            <a:noFill/>
            <a:miter lim="800000"/>
            <a:headEnd/>
            <a:tailEnd/>
          </a:ln>
          <a:effectLst/>
        </p:spPr>
        <p:txBody>
          <a:bodyPr>
            <a:spAutoFit/>
          </a:bodyPr>
          <a:lstStyle/>
          <a:p>
            <a:pPr algn="ctr">
              <a:spcBef>
                <a:spcPct val="50000"/>
              </a:spcBef>
            </a:pPr>
            <a:r>
              <a:rPr lang="en-US" sz="4400" b="1">
                <a:solidFill>
                  <a:srgbClr val="FF3300"/>
                </a:solidFill>
              </a:rPr>
              <a:t>Thành Tây Đô của nhà Hồ (Thanh Hóa)</a:t>
            </a:r>
          </a:p>
        </p:txBody>
      </p:sp>
      <p:sp>
        <p:nvSpPr>
          <p:cNvPr id="27652" name="AutoShape 4">
            <a:hlinkClick r:id="rId4" action="ppaction://hlinksldjump" highlightClick="1"/>
          </p:cNvPr>
          <p:cNvSpPr>
            <a:spLocks noChangeArrowheads="1"/>
          </p:cNvSpPr>
          <p:nvPr/>
        </p:nvSpPr>
        <p:spPr bwMode="auto">
          <a:xfrm>
            <a:off x="8458200" y="5867400"/>
            <a:ext cx="381000" cy="381000"/>
          </a:xfrm>
          <a:prstGeom prst="actionButtonReturn">
            <a:avLst/>
          </a:prstGeom>
          <a:solidFill>
            <a:schemeClr val="accent1"/>
          </a:solidFill>
          <a:ln w="9525">
            <a:noFill/>
            <a:miter lim="800000"/>
            <a:headEnd/>
            <a:tailEnd/>
          </a:ln>
          <a:effectLst/>
        </p:spPr>
        <p:txBody>
          <a:bodyPr wrap="none" anchor="ctr"/>
          <a:lstStyle/>
          <a:p>
            <a:endParaRPr lang="en-US"/>
          </a:p>
        </p:txBody>
      </p:sp>
    </p:spTree>
  </p:cSld>
  <p:clrMapOvr>
    <a:masterClrMapping/>
  </p:clrMapOvr>
  <p:transition spd="med">
    <p:wheel spokes="1"/>
    <p:sndAc>
      <p:stSnd>
        <p:snd r:embed="rId2" name="START16.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fld id="{8B042A0B-5C12-4AA8-A727-09CBFEE65D71}" type="slidenum">
              <a:rPr lang="en-US" altLang="en-US"/>
              <a:pPr/>
              <a:t>18</a:t>
            </a:fld>
            <a:endParaRPr lang="en-US" altLang="en-US"/>
          </a:p>
        </p:txBody>
      </p:sp>
      <p:pic>
        <p:nvPicPr>
          <p:cNvPr id="28674" name="Picture 2" descr="g9brk06"/>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8675" name="Text Box 3"/>
          <p:cNvSpPr txBox="1">
            <a:spLocks noChangeArrowheads="1"/>
          </p:cNvSpPr>
          <p:nvPr/>
        </p:nvSpPr>
        <p:spPr bwMode="auto">
          <a:xfrm>
            <a:off x="838200" y="1066800"/>
            <a:ext cx="7772400" cy="579438"/>
          </a:xfrm>
          <a:prstGeom prst="rect">
            <a:avLst/>
          </a:prstGeom>
          <a:noFill/>
          <a:ln w="9525">
            <a:noFill/>
            <a:miter lim="800000"/>
            <a:headEnd/>
            <a:tailEnd/>
          </a:ln>
          <a:effectLst/>
        </p:spPr>
        <p:txBody>
          <a:bodyPr>
            <a:spAutoFit/>
          </a:bodyPr>
          <a:lstStyle/>
          <a:p>
            <a:pPr>
              <a:spcBef>
                <a:spcPct val="50000"/>
              </a:spcBef>
            </a:pPr>
            <a:endParaRPr lang="en-US" sz="3200">
              <a:latin typeface="VNI-Times" pitchFamily="2" charset="0"/>
            </a:endParaRPr>
          </a:p>
        </p:txBody>
      </p:sp>
      <p:sp>
        <p:nvSpPr>
          <p:cNvPr id="28676" name="Text Box 4"/>
          <p:cNvSpPr txBox="1">
            <a:spLocks noChangeArrowheads="1"/>
          </p:cNvSpPr>
          <p:nvPr/>
        </p:nvSpPr>
        <p:spPr bwMode="auto">
          <a:xfrm>
            <a:off x="228600" y="1600200"/>
            <a:ext cx="8915400" cy="5035550"/>
          </a:xfrm>
          <a:prstGeom prst="rect">
            <a:avLst/>
          </a:prstGeom>
          <a:noFill/>
          <a:ln w="9525">
            <a:noFill/>
            <a:miter lim="800000"/>
            <a:headEnd/>
            <a:tailEnd/>
          </a:ln>
          <a:effectLst/>
        </p:spPr>
        <p:txBody>
          <a:bodyPr>
            <a:spAutoFit/>
          </a:bodyPr>
          <a:lstStyle/>
          <a:p>
            <a:pPr>
              <a:spcBef>
                <a:spcPct val="50000"/>
              </a:spcBef>
            </a:pPr>
            <a:r>
              <a:rPr lang="en-US" sz="3600">
                <a:solidFill>
                  <a:srgbClr val="0000FF"/>
                </a:solidFill>
                <a:latin typeface="VNI-Avo" pitchFamily="2" charset="0"/>
              </a:rPr>
              <a:t>Hoà Quyù Ly ñaõ thay theá quan cao caáp cuûa nhaø Traàn baèng nhöõng ngöôøi thöïc söï coù taøi, ñaët leä caùc quan phaûi thöôøng xuyeân xuoáng thaêm daân. Quy ñònh laïi soá ruoäng ñaát, noâ tì cuûa quan laïi quyù toäc, neáu thöøa phaûi noäp cho nhaø nöôùc.Nhöõng naêm coù naïn ñoùi, nhaø giaøu buoäc phaûi baùn thoùc vaø toå chöùc nôi chöõa beänh cho nhaân daân.</a:t>
            </a:r>
          </a:p>
        </p:txBody>
      </p:sp>
      <p:sp>
        <p:nvSpPr>
          <p:cNvPr id="28677" name="Text Box 5"/>
          <p:cNvSpPr txBox="1">
            <a:spLocks noChangeArrowheads="1"/>
          </p:cNvSpPr>
          <p:nvPr/>
        </p:nvSpPr>
        <p:spPr bwMode="auto">
          <a:xfrm>
            <a:off x="1143000" y="838200"/>
            <a:ext cx="7467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28678" name="Rectangle 6"/>
          <p:cNvSpPr>
            <a:spLocks noChangeArrowheads="1"/>
          </p:cNvSpPr>
          <p:nvPr/>
        </p:nvSpPr>
        <p:spPr bwMode="auto">
          <a:xfrm>
            <a:off x="533400" y="228600"/>
            <a:ext cx="8153400" cy="1143000"/>
          </a:xfrm>
          <a:prstGeom prst="rect">
            <a:avLst/>
          </a:prstGeom>
          <a:gradFill rotWithShape="1">
            <a:gsLst>
              <a:gs pos="0">
                <a:srgbClr val="99FF33"/>
              </a:gs>
              <a:gs pos="50000">
                <a:srgbClr val="FFFF00"/>
              </a:gs>
              <a:gs pos="100000">
                <a:srgbClr val="99FF33"/>
              </a:gs>
            </a:gsLst>
            <a:lin ang="5400000" scaled="1"/>
          </a:gradFill>
          <a:ln w="9525">
            <a:noFill/>
            <a:miter lim="800000"/>
            <a:headEnd/>
            <a:tailEnd/>
          </a:ln>
          <a:effectLst/>
        </p:spPr>
        <p:txBody>
          <a:bodyPr/>
          <a:lstStyle/>
          <a:p>
            <a:pPr marL="342900" indent="-342900" algn="just">
              <a:spcBef>
                <a:spcPct val="20000"/>
              </a:spcBef>
              <a:buClr>
                <a:schemeClr val="tx2"/>
              </a:buClr>
              <a:buSzPct val="70000"/>
              <a:buFont typeface="Wingdings" pitchFamily="2" charset="2"/>
              <a:buNone/>
            </a:pPr>
            <a:r>
              <a:rPr lang="en-US" sz="3500" b="1" u="sng">
                <a:solidFill>
                  <a:srgbClr val="FF00FF"/>
                </a:solidFill>
              </a:rPr>
              <a:t>K</a:t>
            </a:r>
            <a:r>
              <a:rPr lang="en-US" sz="3500" b="1" u="sng">
                <a:solidFill>
                  <a:srgbClr val="FF00FF"/>
                </a:solidFill>
                <a:latin typeface="VNI-Avo" pitchFamily="2" charset="0"/>
              </a:rPr>
              <a:t>EÁT LUAÄN</a:t>
            </a:r>
            <a:endParaRPr lang="en-US" sz="3500" b="1" u="sng">
              <a:solidFill>
                <a:srgbClr val="FF00FF"/>
              </a:solidFill>
            </a:endParaRPr>
          </a:p>
        </p:txBody>
      </p:sp>
      <p:pic>
        <p:nvPicPr>
          <p:cNvPr id="28679" name="Picture 7" descr="Book-09"/>
          <p:cNvPicPr>
            <a:picLocks noChangeAspect="1" noChangeArrowheads="1" noCrop="1"/>
          </p:cNvPicPr>
          <p:nvPr/>
        </p:nvPicPr>
        <p:blipFill>
          <a:blip r:embed="rId3" cstate="print"/>
          <a:srcRect/>
          <a:stretch>
            <a:fillRect/>
          </a:stretch>
        </p:blipFill>
        <p:spPr bwMode="auto">
          <a:xfrm>
            <a:off x="6934200" y="223838"/>
            <a:ext cx="1752600" cy="1095375"/>
          </a:xfrm>
          <a:prstGeom prst="rect">
            <a:avLst/>
          </a:prstGeom>
          <a:noFill/>
        </p:spPr>
      </p:pic>
    </p:spTree>
  </p:cSld>
  <p:clrMapOvr>
    <a:masterClrMapping/>
  </p:clrMapOvr>
  <p:transition spd="med">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74D1726A-8C69-4338-8C2E-5667ADBD44F7}" type="slidenum">
              <a:rPr lang="en-US" altLang="en-US"/>
              <a:pPr/>
              <a:t>19</a:t>
            </a:fld>
            <a:endParaRPr lang="en-US" altLang="en-US"/>
          </a:p>
        </p:txBody>
      </p:sp>
      <p:pic>
        <p:nvPicPr>
          <p:cNvPr id="29698" name="Picture 2" descr="g9brk06"/>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29699" name="Picture 3" descr="Tien%20giay%20truoc%201945"/>
          <p:cNvPicPr>
            <a:picLocks noChangeAspect="1" noChangeArrowheads="1"/>
          </p:cNvPicPr>
          <p:nvPr/>
        </p:nvPicPr>
        <p:blipFill>
          <a:blip r:embed="rId4" cstate="print"/>
          <a:srcRect/>
          <a:stretch>
            <a:fillRect/>
          </a:stretch>
        </p:blipFill>
        <p:spPr bwMode="auto">
          <a:xfrm>
            <a:off x="0" y="1981200"/>
            <a:ext cx="9144000" cy="4876800"/>
          </a:xfrm>
          <a:prstGeom prst="rect">
            <a:avLst/>
          </a:prstGeom>
          <a:noFill/>
        </p:spPr>
      </p:pic>
      <p:sp>
        <p:nvSpPr>
          <p:cNvPr id="29700" name="Text Box 4"/>
          <p:cNvSpPr txBox="1">
            <a:spLocks noChangeArrowheads="1"/>
          </p:cNvSpPr>
          <p:nvPr/>
        </p:nvSpPr>
        <p:spPr bwMode="auto">
          <a:xfrm>
            <a:off x="838200" y="304800"/>
            <a:ext cx="7696200" cy="1555750"/>
          </a:xfrm>
          <a:prstGeom prst="rect">
            <a:avLst/>
          </a:prstGeom>
          <a:noFill/>
          <a:ln w="9525">
            <a:noFill/>
            <a:miter lim="800000"/>
            <a:headEnd/>
            <a:tailEnd/>
          </a:ln>
          <a:effectLst/>
        </p:spPr>
        <p:txBody>
          <a:bodyPr>
            <a:spAutoFit/>
          </a:bodyPr>
          <a:lstStyle/>
          <a:p>
            <a:pPr algn="ctr">
              <a:spcBef>
                <a:spcPct val="50000"/>
              </a:spcBef>
            </a:pPr>
            <a:r>
              <a:rPr lang="en-US" sz="4800">
                <a:solidFill>
                  <a:srgbClr val="FF3300"/>
                </a:solidFill>
                <a:latin typeface="VNI-Times" pitchFamily="2" charset="0"/>
              </a:rPr>
              <a:t>Tôø giaáy baïc ñaàu tieân thay theá tieàn ñoàng thôøi Hoà Quyù Ly</a:t>
            </a:r>
          </a:p>
        </p:txBody>
      </p:sp>
    </p:spTree>
  </p:cSld>
  <p:clrMapOvr>
    <a:masterClrMapping/>
  </p:clrMapOvr>
  <p:transition spd="med">
    <p:wheel spokes="1"/>
    <p:sndAc>
      <p:stSnd>
        <p:snd r:embed="rId2" name="START16.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show="0">
  <p:cSld>
    <p:bg>
      <p:bgPr>
        <a:gradFill rotWithShape="0">
          <a:gsLst>
            <a:gs pos="0">
              <a:srgbClr val="D5FE0A"/>
            </a:gs>
            <a:gs pos="100000">
              <a:srgbClr val="00FF00"/>
            </a:gs>
          </a:gsLst>
          <a:lin ang="5400000" scaled="1"/>
        </a:gradFill>
        <a:effectLst/>
      </p:bgPr>
    </p:bg>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p:txBody>
          <a:bodyPr/>
          <a:lstStyle/>
          <a:p>
            <a:fld id="{3507A9ED-261D-4BB6-89ED-F8A0A3205D96}" type="slidenum">
              <a:rPr lang="en-US"/>
              <a:pPr/>
              <a:t>2</a:t>
            </a:fld>
            <a:endParaRPr lang="en-US"/>
          </a:p>
        </p:txBody>
      </p:sp>
      <p:sp>
        <p:nvSpPr>
          <p:cNvPr id="9218" name="Text Box 2">
            <a:hlinkClick r:id="rId2" action="ppaction://hlinksldjump"/>
          </p:cNvPr>
          <p:cNvSpPr txBox="1">
            <a:spLocks noChangeArrowheads="1"/>
          </p:cNvSpPr>
          <p:nvPr/>
        </p:nvSpPr>
        <p:spPr bwMode="auto">
          <a:xfrm>
            <a:off x="762000" y="1981200"/>
            <a:ext cx="8001000" cy="1373188"/>
          </a:xfrm>
          <a:prstGeom prst="rect">
            <a:avLst/>
          </a:prstGeom>
          <a:noFill/>
          <a:ln w="9525">
            <a:noFill/>
            <a:miter lim="800000"/>
            <a:headEnd/>
            <a:tailEnd/>
          </a:ln>
          <a:effectLst/>
        </p:spPr>
        <p:txBody>
          <a:bodyPr>
            <a:spAutoFit/>
          </a:bodyPr>
          <a:lstStyle/>
          <a:p>
            <a:pPr>
              <a:spcBef>
                <a:spcPct val="50000"/>
              </a:spcBef>
            </a:pPr>
            <a:r>
              <a:rPr lang="en-US" sz="2800" b="1" i="1" u="sng">
                <a:solidFill>
                  <a:srgbClr val="FF0066"/>
                </a:solidFill>
              </a:rPr>
              <a:t>Câu 1</a:t>
            </a:r>
            <a:r>
              <a:rPr lang="en-US" sz="2800">
                <a:solidFill>
                  <a:srgbClr val="0000FF"/>
                </a:solidFill>
              </a:rPr>
              <a:t> : Ý chí quyết tâm tiêu diệt quân xâm lược Mông – Nguyên của quân dân nhà Trần được thể hiện như thế nào?</a:t>
            </a:r>
            <a:endParaRPr lang="en-US" sz="2800" b="1">
              <a:solidFill>
                <a:srgbClr val="0000CC"/>
              </a:solidFill>
            </a:endParaRPr>
          </a:p>
        </p:txBody>
      </p:sp>
      <p:pic>
        <p:nvPicPr>
          <p:cNvPr id="9219" name="Picture 3" descr="Book"/>
          <p:cNvPicPr>
            <a:picLocks noChangeAspect="1" noChangeArrowheads="1" noCrop="1"/>
          </p:cNvPicPr>
          <p:nvPr>
            <p:ph/>
          </p:nvPr>
        </p:nvPicPr>
        <p:blipFill>
          <a:blip r:embed="rId3" cstate="print"/>
          <a:srcRect/>
          <a:stretch>
            <a:fillRect/>
          </a:stretch>
        </p:blipFill>
        <p:spPr>
          <a:xfrm>
            <a:off x="0" y="0"/>
            <a:ext cx="1143000" cy="912813"/>
          </a:xfrm>
          <a:noFill/>
          <a:ln/>
        </p:spPr>
      </p:pic>
      <p:sp>
        <p:nvSpPr>
          <p:cNvPr id="9220" name="Text Box 4"/>
          <p:cNvSpPr txBox="1">
            <a:spLocks noChangeArrowheads="1"/>
          </p:cNvSpPr>
          <p:nvPr/>
        </p:nvSpPr>
        <p:spPr bwMode="auto">
          <a:xfrm>
            <a:off x="2209800" y="0"/>
            <a:ext cx="4267200" cy="641350"/>
          </a:xfrm>
          <a:prstGeom prst="rect">
            <a:avLst/>
          </a:prstGeom>
          <a:solidFill>
            <a:srgbClr val="0000CC"/>
          </a:solidFill>
          <a:ln w="9525">
            <a:noFill/>
            <a:miter lim="800000"/>
            <a:headEnd/>
            <a:tailEnd/>
          </a:ln>
          <a:effectLst/>
        </p:spPr>
        <p:txBody>
          <a:bodyPr>
            <a:spAutoFit/>
          </a:bodyPr>
          <a:lstStyle/>
          <a:p>
            <a:pPr>
              <a:spcBef>
                <a:spcPct val="50000"/>
              </a:spcBef>
            </a:pPr>
            <a:r>
              <a:rPr lang="en-US" sz="3600" b="1">
                <a:solidFill>
                  <a:srgbClr val="FFFF00"/>
                </a:solidFill>
              </a:rPr>
              <a:t>KIỂM TRA BÀI CŨ</a:t>
            </a:r>
          </a:p>
        </p:txBody>
      </p:sp>
      <p:sp>
        <p:nvSpPr>
          <p:cNvPr id="9221" name="Text Box 5"/>
          <p:cNvSpPr txBox="1">
            <a:spLocks noChangeArrowheads="1"/>
          </p:cNvSpPr>
          <p:nvPr/>
        </p:nvSpPr>
        <p:spPr bwMode="auto">
          <a:xfrm>
            <a:off x="685800" y="838200"/>
            <a:ext cx="8458200" cy="1190625"/>
          </a:xfrm>
          <a:prstGeom prst="rect">
            <a:avLst/>
          </a:prstGeom>
          <a:noFill/>
          <a:ln w="9525">
            <a:noFill/>
            <a:miter lim="800000"/>
            <a:headEnd/>
            <a:tailEnd/>
          </a:ln>
          <a:effectLst/>
        </p:spPr>
        <p:txBody>
          <a:bodyPr>
            <a:spAutoFit/>
          </a:bodyPr>
          <a:lstStyle/>
          <a:p>
            <a:pPr algn="ctr">
              <a:spcBef>
                <a:spcPct val="50000"/>
              </a:spcBef>
            </a:pPr>
            <a:r>
              <a:rPr lang="en-US" sz="3600" b="1">
                <a:solidFill>
                  <a:srgbClr val="6600CC"/>
                </a:solidFill>
              </a:rPr>
              <a:t>CUỘC KHÁNG CHIẾN CHỐNG QUÂN XÂM LƯỢC MÔNG - NGUYÊN</a:t>
            </a:r>
          </a:p>
        </p:txBody>
      </p:sp>
      <p:sp>
        <p:nvSpPr>
          <p:cNvPr id="9222" name="Text Box 6">
            <a:hlinkClick r:id="rId4" action="ppaction://hlinksldjump"/>
          </p:cNvPr>
          <p:cNvSpPr txBox="1">
            <a:spLocks noChangeArrowheads="1"/>
          </p:cNvSpPr>
          <p:nvPr/>
        </p:nvSpPr>
        <p:spPr bwMode="auto">
          <a:xfrm>
            <a:off x="762000" y="3657600"/>
            <a:ext cx="8001000" cy="946150"/>
          </a:xfrm>
          <a:prstGeom prst="rect">
            <a:avLst/>
          </a:prstGeom>
          <a:noFill/>
          <a:ln w="9525">
            <a:noFill/>
            <a:miter lim="800000"/>
            <a:headEnd/>
            <a:tailEnd/>
          </a:ln>
          <a:effectLst/>
        </p:spPr>
        <p:txBody>
          <a:bodyPr>
            <a:spAutoFit/>
          </a:bodyPr>
          <a:lstStyle/>
          <a:p>
            <a:pPr>
              <a:spcBef>
                <a:spcPct val="50000"/>
              </a:spcBef>
            </a:pPr>
            <a:r>
              <a:rPr lang="en-US" sz="2800" b="1" i="1" u="sng">
                <a:solidFill>
                  <a:srgbClr val="FF0066"/>
                </a:solidFill>
              </a:rPr>
              <a:t>Câu 2</a:t>
            </a:r>
            <a:r>
              <a:rPr lang="en-US" sz="2800">
                <a:solidFill>
                  <a:srgbClr val="0000FF"/>
                </a:solidFill>
              </a:rPr>
              <a:t> : Khi giặc Mông – Nguyên vào Thăng Long, vua tôi nhà Trần dùng kế gì để đánh?</a:t>
            </a:r>
            <a:endParaRPr lang="en-US" sz="2800" b="1">
              <a:solidFill>
                <a:srgbClr val="0000CC"/>
              </a:solidFill>
            </a:endParaRPr>
          </a:p>
        </p:txBody>
      </p:sp>
      <p:sp>
        <p:nvSpPr>
          <p:cNvPr id="9223" name="Rectangle 7">
            <a:hlinkClick r:id="rId5" action="ppaction://hlinksldjump"/>
          </p:cNvPr>
          <p:cNvSpPr>
            <a:spLocks noChangeArrowheads="1"/>
          </p:cNvSpPr>
          <p:nvPr/>
        </p:nvSpPr>
        <p:spPr bwMode="auto">
          <a:xfrm>
            <a:off x="5562600" y="4648200"/>
            <a:ext cx="1219200" cy="381000"/>
          </a:xfrm>
          <a:prstGeom prst="rect">
            <a:avLst/>
          </a:prstGeom>
          <a:solidFill>
            <a:srgbClr val="99CCFF"/>
          </a:solidFill>
          <a:ln w="9525">
            <a:noFill/>
            <a:miter lim="800000"/>
            <a:headEnd/>
            <a:tailEnd/>
          </a:ln>
          <a:effectLst/>
        </p:spPr>
        <p:txBody>
          <a:bodyPr wrap="none" anchor="ctr"/>
          <a:lstStyle/>
          <a:p>
            <a:pPr algn="ctr"/>
            <a:r>
              <a:rPr lang="en-US" sz="2800" b="1"/>
              <a:t> </a:t>
            </a:r>
            <a:r>
              <a:rPr lang="en-US" sz="3600" b="1">
                <a:sym typeface="Wingdings 2" pitchFamily="18" charset="2"/>
              </a:rPr>
              <a:t></a:t>
            </a:r>
            <a:r>
              <a:rPr lang="en-US" sz="2800" b="1"/>
              <a:t> </a:t>
            </a:r>
          </a:p>
        </p:txBody>
      </p:sp>
      <p:sp>
        <p:nvSpPr>
          <p:cNvPr id="9224" name="Text Box 8">
            <a:hlinkClick r:id="rId6" action="ppaction://hlinksldjump"/>
          </p:cNvPr>
          <p:cNvSpPr txBox="1">
            <a:spLocks noChangeArrowheads="1"/>
          </p:cNvSpPr>
          <p:nvPr/>
        </p:nvSpPr>
        <p:spPr bwMode="auto">
          <a:xfrm>
            <a:off x="609600" y="5029200"/>
            <a:ext cx="8534400" cy="946150"/>
          </a:xfrm>
          <a:prstGeom prst="rect">
            <a:avLst/>
          </a:prstGeom>
          <a:noFill/>
          <a:ln w="9525">
            <a:noFill/>
            <a:miter lim="800000"/>
            <a:headEnd/>
            <a:tailEnd/>
          </a:ln>
          <a:effectLst/>
        </p:spPr>
        <p:txBody>
          <a:bodyPr>
            <a:spAutoFit/>
          </a:bodyPr>
          <a:lstStyle/>
          <a:p>
            <a:pPr>
              <a:spcBef>
                <a:spcPct val="50000"/>
              </a:spcBef>
            </a:pPr>
            <a:r>
              <a:rPr lang="en-US" sz="2800" b="1" i="1" u="sng">
                <a:solidFill>
                  <a:srgbClr val="FF0066"/>
                </a:solidFill>
              </a:rPr>
              <a:t>Câu 3</a:t>
            </a:r>
            <a:r>
              <a:rPr lang="en-US" sz="2800">
                <a:solidFill>
                  <a:srgbClr val="0000FF"/>
                </a:solidFill>
              </a:rPr>
              <a:t> : Theo em, vì sao nhân dân ta đạt được thắng lợi cả ba lần chống quân xâm lược Mông – Nguyên?</a:t>
            </a:r>
            <a:endParaRPr lang="en-US" sz="2800" b="1">
              <a:solidFill>
                <a:srgbClr val="0000CC"/>
              </a:solidFill>
            </a:endParaRPr>
          </a:p>
        </p:txBody>
      </p:sp>
      <p:sp>
        <p:nvSpPr>
          <p:cNvPr id="9225" name="Rectangle 9">
            <a:hlinkClick r:id="rId7" action="ppaction://hlinksldjump"/>
          </p:cNvPr>
          <p:cNvSpPr>
            <a:spLocks noChangeArrowheads="1"/>
          </p:cNvSpPr>
          <p:nvPr/>
        </p:nvSpPr>
        <p:spPr bwMode="auto">
          <a:xfrm>
            <a:off x="5562600" y="6019800"/>
            <a:ext cx="1219200" cy="381000"/>
          </a:xfrm>
          <a:prstGeom prst="rect">
            <a:avLst/>
          </a:prstGeom>
          <a:solidFill>
            <a:srgbClr val="99CCFF"/>
          </a:solidFill>
          <a:ln w="9525">
            <a:noFill/>
            <a:miter lim="800000"/>
            <a:headEnd/>
            <a:tailEnd/>
          </a:ln>
          <a:effectLst/>
        </p:spPr>
        <p:txBody>
          <a:bodyPr wrap="none" anchor="ctr"/>
          <a:lstStyle/>
          <a:p>
            <a:pPr algn="ctr"/>
            <a:r>
              <a:rPr lang="en-US" sz="2800" b="1"/>
              <a:t> </a:t>
            </a:r>
            <a:r>
              <a:rPr lang="en-US" sz="3600" b="1">
                <a:sym typeface="Wingdings 2" pitchFamily="18" charset="2"/>
              </a:rPr>
              <a:t></a:t>
            </a:r>
            <a:r>
              <a:rPr lang="en-US" sz="2800" b="1"/>
              <a:t> </a:t>
            </a:r>
          </a:p>
        </p:txBody>
      </p:sp>
      <p:sp>
        <p:nvSpPr>
          <p:cNvPr id="9226" name="Rectangle 10">
            <a:hlinkClick r:id="rId8" action="ppaction://hlinksldjump"/>
          </p:cNvPr>
          <p:cNvSpPr>
            <a:spLocks noChangeArrowheads="1"/>
          </p:cNvSpPr>
          <p:nvPr/>
        </p:nvSpPr>
        <p:spPr bwMode="auto">
          <a:xfrm>
            <a:off x="5410200" y="3124200"/>
            <a:ext cx="1219200" cy="381000"/>
          </a:xfrm>
          <a:prstGeom prst="rect">
            <a:avLst/>
          </a:prstGeom>
          <a:solidFill>
            <a:srgbClr val="99CCFF"/>
          </a:solidFill>
          <a:ln w="9525">
            <a:noFill/>
            <a:miter lim="800000"/>
            <a:headEnd/>
            <a:tailEnd/>
          </a:ln>
          <a:effectLst/>
        </p:spPr>
        <p:txBody>
          <a:bodyPr wrap="none" anchor="ctr"/>
          <a:lstStyle/>
          <a:p>
            <a:pPr algn="ctr"/>
            <a:r>
              <a:rPr lang="en-US" sz="2800" b="1"/>
              <a:t> </a:t>
            </a:r>
            <a:r>
              <a:rPr lang="en-US" sz="3600" b="1">
                <a:sym typeface="Wingdings 2" pitchFamily="18" charset="2"/>
              </a:rPr>
              <a:t></a:t>
            </a:r>
            <a:r>
              <a:rPr lang="en-US" sz="2800" b="1"/>
              <a:t> </a:t>
            </a:r>
          </a:p>
        </p:txBody>
      </p: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Scale>
                                      <p:cBhvr>
                                        <p:cTn id="7" dur="1000" decel="50000" fill="hold">
                                          <p:stCondLst>
                                            <p:cond delay="0"/>
                                          </p:stCondLst>
                                        </p:cTn>
                                        <p:tgtEl>
                                          <p:spTgt spid="92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218"/>
                                        </p:tgtEl>
                                        <p:attrNameLst>
                                          <p:attrName>ppt_x</p:attrName>
                                          <p:attrName>ppt_y</p:attrName>
                                        </p:attrNameLst>
                                      </p:cBhvr>
                                    </p:animMotion>
                                    <p:animEffect transition="in" filter="fade">
                                      <p:cBhvr>
                                        <p:cTn id="9" dur="1000"/>
                                        <p:tgtEl>
                                          <p:spTgt spid="9218"/>
                                        </p:tgtEl>
                                      </p:cBhvr>
                                    </p:animEffect>
                                  </p:childTnLst>
                                </p:cTn>
                              </p:par>
                              <p:par>
                                <p:cTn id="10" presetID="43" presetClass="entr" presetSubtype="0" fill="hold" grpId="0" nodeType="withEffect">
                                  <p:stCondLst>
                                    <p:cond delay="0"/>
                                  </p:stCondLst>
                                  <p:childTnLst>
                                    <p:set>
                                      <p:cBhvr>
                                        <p:cTn id="11" dur="1" fill="hold">
                                          <p:stCondLst>
                                            <p:cond delay="0"/>
                                          </p:stCondLst>
                                        </p:cTn>
                                        <p:tgtEl>
                                          <p:spTgt spid="9226"/>
                                        </p:tgtEl>
                                        <p:attrNameLst>
                                          <p:attrName>style.visibility</p:attrName>
                                        </p:attrNameLst>
                                      </p:cBhvr>
                                      <p:to>
                                        <p:strVal val="visible"/>
                                      </p:to>
                                    </p:set>
                                    <p:animEffect transition="in" filter="fade">
                                      <p:cBhvr>
                                        <p:cTn id="12" dur="100"/>
                                        <p:tgtEl>
                                          <p:spTgt spid="9226"/>
                                        </p:tgtEl>
                                      </p:cBhvr>
                                    </p:animEffect>
                                    <p:anim calcmode="lin" valueType="num">
                                      <p:cBhvr>
                                        <p:cTn id="13" dur="400" fill="hold"/>
                                        <p:tgtEl>
                                          <p:spTgt spid="9226"/>
                                        </p:tgtEl>
                                        <p:attrNameLst>
                                          <p:attrName>ppt_x</p:attrName>
                                        </p:attrNameLst>
                                      </p:cBhvr>
                                      <p:tavLst>
                                        <p:tav tm="0">
                                          <p:val>
                                            <p:strVal val="#ppt_x"/>
                                          </p:val>
                                        </p:tav>
                                        <p:tav tm="100000">
                                          <p:val>
                                            <p:strVal val="#ppt_x"/>
                                          </p:val>
                                        </p:tav>
                                      </p:tavLst>
                                    </p:anim>
                                    <p:anim calcmode="lin" valueType="num">
                                      <p:cBhvr>
                                        <p:cTn id="14" dur="400" fill="hold"/>
                                        <p:tgtEl>
                                          <p:spTgt spid="9226"/>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92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92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9222"/>
                                        </p:tgtEl>
                                        <p:attrNameLst>
                                          <p:attrName>style.visibility</p:attrName>
                                        </p:attrNameLst>
                                      </p:cBhvr>
                                      <p:to>
                                        <p:strVal val="visible"/>
                                      </p:to>
                                    </p:set>
                                    <p:animScale>
                                      <p:cBhvr>
                                        <p:cTn id="21" dur="1000" decel="50000" fill="hold">
                                          <p:stCondLst>
                                            <p:cond delay="0"/>
                                          </p:stCondLst>
                                        </p:cTn>
                                        <p:tgtEl>
                                          <p:spTgt spid="92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9222"/>
                                        </p:tgtEl>
                                        <p:attrNameLst>
                                          <p:attrName>ppt_x</p:attrName>
                                          <p:attrName>ppt_y</p:attrName>
                                        </p:attrNameLst>
                                      </p:cBhvr>
                                    </p:animMotion>
                                    <p:animEffect transition="in" filter="fade">
                                      <p:cBhvr>
                                        <p:cTn id="23" dur="1000"/>
                                        <p:tgtEl>
                                          <p:spTgt spid="9222"/>
                                        </p:tgtEl>
                                      </p:cBhvr>
                                    </p:animEffect>
                                  </p:childTnLst>
                                </p:cTn>
                              </p:par>
                              <p:par>
                                <p:cTn id="24" presetID="52" presetClass="entr" presetSubtype="0" fill="hold" grpId="0" nodeType="withEffect">
                                  <p:stCondLst>
                                    <p:cond delay="0"/>
                                  </p:stCondLst>
                                  <p:childTnLst>
                                    <p:set>
                                      <p:cBhvr>
                                        <p:cTn id="25" dur="1" fill="hold">
                                          <p:stCondLst>
                                            <p:cond delay="0"/>
                                          </p:stCondLst>
                                        </p:cTn>
                                        <p:tgtEl>
                                          <p:spTgt spid="9223"/>
                                        </p:tgtEl>
                                        <p:attrNameLst>
                                          <p:attrName>style.visibility</p:attrName>
                                        </p:attrNameLst>
                                      </p:cBhvr>
                                      <p:to>
                                        <p:strVal val="visible"/>
                                      </p:to>
                                    </p:set>
                                    <p:animScale>
                                      <p:cBhvr>
                                        <p:cTn id="26" dur="1000" decel="50000" fill="hold">
                                          <p:stCondLst>
                                            <p:cond delay="0"/>
                                          </p:stCondLst>
                                        </p:cTn>
                                        <p:tgtEl>
                                          <p:spTgt spid="92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9223"/>
                                        </p:tgtEl>
                                        <p:attrNameLst>
                                          <p:attrName>ppt_x</p:attrName>
                                          <p:attrName>ppt_y</p:attrName>
                                        </p:attrNameLst>
                                      </p:cBhvr>
                                    </p:animMotion>
                                    <p:animEffect transition="in" filter="fade">
                                      <p:cBhvr>
                                        <p:cTn id="28" dur="1000"/>
                                        <p:tgtEl>
                                          <p:spTgt spid="9223"/>
                                        </p:tgtEl>
                                      </p:cBhvr>
                                    </p:animEffec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9224"/>
                                        </p:tgtEl>
                                        <p:attrNameLst>
                                          <p:attrName>style.visibility</p:attrName>
                                        </p:attrNameLst>
                                      </p:cBhvr>
                                      <p:to>
                                        <p:strVal val="visible"/>
                                      </p:to>
                                    </p:set>
                                    <p:animScale>
                                      <p:cBhvr>
                                        <p:cTn id="33" dur="1000" decel="50000" fill="hold">
                                          <p:stCondLst>
                                            <p:cond delay="0"/>
                                          </p:stCondLst>
                                        </p:cTn>
                                        <p:tgtEl>
                                          <p:spTgt spid="92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9224"/>
                                        </p:tgtEl>
                                        <p:attrNameLst>
                                          <p:attrName>ppt_x</p:attrName>
                                          <p:attrName>ppt_y</p:attrName>
                                        </p:attrNameLst>
                                      </p:cBhvr>
                                    </p:animMotion>
                                    <p:animEffect transition="in" filter="fade">
                                      <p:cBhvr>
                                        <p:cTn id="35" dur="1000"/>
                                        <p:tgtEl>
                                          <p:spTgt spid="9224"/>
                                        </p:tgtEl>
                                      </p:cBhvr>
                                    </p:animEffect>
                                  </p:childTnLst>
                                </p:cTn>
                              </p:par>
                              <p:par>
                                <p:cTn id="36" presetID="52" presetClass="entr" presetSubtype="0" fill="hold" grpId="0" nodeType="withEffect">
                                  <p:stCondLst>
                                    <p:cond delay="0"/>
                                  </p:stCondLst>
                                  <p:childTnLst>
                                    <p:set>
                                      <p:cBhvr>
                                        <p:cTn id="37" dur="1" fill="hold">
                                          <p:stCondLst>
                                            <p:cond delay="0"/>
                                          </p:stCondLst>
                                        </p:cTn>
                                        <p:tgtEl>
                                          <p:spTgt spid="9225"/>
                                        </p:tgtEl>
                                        <p:attrNameLst>
                                          <p:attrName>style.visibility</p:attrName>
                                        </p:attrNameLst>
                                      </p:cBhvr>
                                      <p:to>
                                        <p:strVal val="visible"/>
                                      </p:to>
                                    </p:set>
                                    <p:animScale>
                                      <p:cBhvr>
                                        <p:cTn id="38" dur="1000" decel="50000" fill="hold">
                                          <p:stCondLst>
                                            <p:cond delay="0"/>
                                          </p:stCondLst>
                                        </p:cTn>
                                        <p:tgtEl>
                                          <p:spTgt spid="92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9225"/>
                                        </p:tgtEl>
                                        <p:attrNameLst>
                                          <p:attrName>ppt_x</p:attrName>
                                          <p:attrName>ppt_y</p:attrName>
                                        </p:attrNameLst>
                                      </p:cBhvr>
                                    </p:animMotion>
                                    <p:animEffect transition="in" filter="fade">
                                      <p:cBhvr>
                                        <p:cTn id="40" dur="10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22" grpId="0"/>
      <p:bldP spid="9223" grpId="0" animBg="1"/>
      <p:bldP spid="9224" grpId="0"/>
      <p:bldP spid="9225" grpId="0" animBg="1"/>
      <p:bldP spid="92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4"/>
          </p:nvPr>
        </p:nvSpPr>
        <p:spPr/>
        <p:txBody>
          <a:bodyPr/>
          <a:lstStyle/>
          <a:p>
            <a:fld id="{8ADE4F08-FD93-4FA7-88EC-A46655C93666}" type="slidenum">
              <a:rPr lang="en-US" altLang="en-US"/>
              <a:pPr/>
              <a:t>20</a:t>
            </a:fld>
            <a:endParaRPr lang="en-US" altLang="en-US"/>
          </a:p>
        </p:txBody>
      </p:sp>
      <p:pic>
        <p:nvPicPr>
          <p:cNvPr id="30722" name="Picture 2" descr="01010945kv6"/>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0723" name="Text Box 3"/>
          <p:cNvSpPr txBox="1">
            <a:spLocks noChangeArrowheads="1"/>
          </p:cNvSpPr>
          <p:nvPr/>
        </p:nvSpPr>
        <p:spPr bwMode="auto">
          <a:xfrm>
            <a:off x="304800" y="0"/>
            <a:ext cx="8839200" cy="1828800"/>
          </a:xfrm>
          <a:prstGeom prst="rect">
            <a:avLst/>
          </a:prstGeom>
          <a:noFill/>
          <a:ln w="9525">
            <a:noFill/>
            <a:miter lim="800000"/>
            <a:headEnd/>
            <a:tailEnd/>
          </a:ln>
          <a:effectLst/>
        </p:spPr>
        <p:txBody>
          <a:bodyPr>
            <a:spAutoFit/>
          </a:bodyPr>
          <a:lstStyle/>
          <a:p>
            <a:pPr algn="ctr">
              <a:spcBef>
                <a:spcPct val="50000"/>
              </a:spcBef>
            </a:pPr>
            <a:r>
              <a:rPr lang="en-US" sz="4400" b="1">
                <a:solidFill>
                  <a:srgbClr val="FF3300"/>
                </a:solidFill>
              </a:rPr>
              <a:t>Thành </a:t>
            </a:r>
            <a:r>
              <a:rPr lang="en-US" sz="4800" b="1">
                <a:solidFill>
                  <a:srgbClr val="FF3300"/>
                </a:solidFill>
                <a:latin typeface="VNI-Times" pitchFamily="2" charset="0"/>
              </a:rPr>
              <a:t>Ña Bang</a:t>
            </a:r>
            <a:r>
              <a:rPr lang="en-US" sz="4400" b="1">
                <a:solidFill>
                  <a:srgbClr val="FF3300"/>
                </a:solidFill>
              </a:rPr>
              <a:t> của nhà Hồ </a:t>
            </a:r>
          </a:p>
          <a:p>
            <a:pPr algn="ctr">
              <a:spcBef>
                <a:spcPct val="50000"/>
              </a:spcBef>
            </a:pPr>
            <a:r>
              <a:rPr lang="en-US" sz="4400" b="1">
                <a:solidFill>
                  <a:srgbClr val="FF3300"/>
                </a:solidFill>
                <a:latin typeface="VNI-Times" pitchFamily="2" charset="0"/>
              </a:rPr>
              <a:t>(Haø Taây)</a:t>
            </a:r>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54E170E-7D04-435F-A659-345F0D9CB8B6}" type="slidenum">
              <a:rPr lang="en-US" altLang="en-US"/>
              <a:pPr/>
              <a:t>21</a:t>
            </a:fld>
            <a:endParaRPr lang="en-US" altLang="en-US"/>
          </a:p>
        </p:txBody>
      </p:sp>
      <p:pic>
        <p:nvPicPr>
          <p:cNvPr id="31746" name="Picture 2" descr="80410064vk5"/>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1747" name="Text Box 3"/>
          <p:cNvSpPr txBox="1">
            <a:spLocks noChangeArrowheads="1"/>
          </p:cNvSpPr>
          <p:nvPr/>
        </p:nvSpPr>
        <p:spPr bwMode="auto">
          <a:xfrm>
            <a:off x="838200" y="304800"/>
            <a:ext cx="7010400" cy="366713"/>
          </a:xfrm>
          <a:prstGeom prst="rect">
            <a:avLst/>
          </a:prstGeom>
          <a:noFill/>
          <a:ln w="9525">
            <a:noFill/>
            <a:miter lim="800000"/>
            <a:headEnd/>
            <a:tailEnd/>
          </a:ln>
          <a:effectLst/>
        </p:spPr>
        <p:txBody>
          <a:bodyPr>
            <a:spAutoFit/>
          </a:bodyPr>
          <a:lstStyle/>
          <a:p>
            <a:pPr>
              <a:spcBef>
                <a:spcPct val="50000"/>
              </a:spcBef>
            </a:pPr>
            <a:endParaRPr lang="en-US"/>
          </a:p>
        </p:txBody>
      </p:sp>
    </p:spTree>
  </p:cSld>
  <p:clrMapOvr>
    <a:masterClrMapping/>
  </p:clrMapOvr>
  <p:transition spd="med">
    <p:wheel spokes="1"/>
    <p:sndAc>
      <p:stSnd>
        <p:snd r:embed="rId2" name="START16.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756C044-4C33-416D-A9DA-78263E9B0D89}" type="slidenum">
              <a:rPr lang="en-US" altLang="en-US"/>
              <a:pPr/>
              <a:t>22</a:t>
            </a:fld>
            <a:endParaRPr lang="en-US" altLang="en-US"/>
          </a:p>
        </p:txBody>
      </p:sp>
      <p:pic>
        <p:nvPicPr>
          <p:cNvPr id="32770" name="Picture 2" descr="01010936gr4"/>
          <p:cNvPicPr>
            <a:picLocks noChangeAspect="1" noChangeArrowheads="1"/>
          </p:cNvPicPr>
          <p:nvPr/>
        </p:nvPicPr>
        <p:blipFill>
          <a:blip r:embed="rId3" cstate="print"/>
          <a:srcRect/>
          <a:stretch>
            <a:fillRect/>
          </a:stretch>
        </p:blipFill>
        <p:spPr bwMode="auto">
          <a:xfrm>
            <a:off x="0" y="0"/>
            <a:ext cx="9144000" cy="6791325"/>
          </a:xfrm>
          <a:prstGeom prst="rect">
            <a:avLst/>
          </a:prstGeom>
          <a:noFill/>
        </p:spPr>
      </p:pic>
      <p:sp>
        <p:nvSpPr>
          <p:cNvPr id="32771" name="Text Box 3"/>
          <p:cNvSpPr txBox="1">
            <a:spLocks noChangeArrowheads="1"/>
          </p:cNvSpPr>
          <p:nvPr/>
        </p:nvSpPr>
        <p:spPr bwMode="auto">
          <a:xfrm>
            <a:off x="609600" y="381000"/>
            <a:ext cx="7391400" cy="914400"/>
          </a:xfrm>
          <a:prstGeom prst="rect">
            <a:avLst/>
          </a:prstGeom>
          <a:noFill/>
          <a:ln w="9525">
            <a:noFill/>
            <a:miter lim="800000"/>
            <a:headEnd/>
            <a:tailEnd/>
          </a:ln>
          <a:effectLst/>
        </p:spPr>
        <p:txBody>
          <a:bodyPr>
            <a:spAutoFit/>
          </a:bodyPr>
          <a:lstStyle/>
          <a:p>
            <a:pPr algn="ctr">
              <a:spcBef>
                <a:spcPct val="50000"/>
              </a:spcBef>
            </a:pPr>
            <a:r>
              <a:rPr lang="en-US" sz="5400">
                <a:solidFill>
                  <a:srgbClr val="FF3300"/>
                </a:solidFill>
                <a:latin typeface="VNI-Times" pitchFamily="2" charset="0"/>
              </a:rPr>
              <a:t>Beân trong töôøng thaønh</a:t>
            </a:r>
          </a:p>
        </p:txBody>
      </p:sp>
    </p:spTree>
  </p:cSld>
  <p:clrMapOvr>
    <a:masterClrMapping/>
  </p:clrMapOvr>
  <p:transition spd="med">
    <p:wheel spokes="1"/>
    <p:sndAc>
      <p:stSnd>
        <p:snd r:embed="rId2" name="START16.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fld id="{93A00C15-F858-409C-943B-10C359D686DF}" type="slidenum">
              <a:rPr lang="en-US" altLang="en-US"/>
              <a:pPr/>
              <a:t>23</a:t>
            </a:fld>
            <a:endParaRPr lang="en-US" altLang="en-US"/>
          </a:p>
        </p:txBody>
      </p:sp>
      <p:pic>
        <p:nvPicPr>
          <p:cNvPr id="33794" name="Picture 2" descr="g9brk06"/>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3795" name="Text Box 3"/>
          <p:cNvSpPr txBox="1">
            <a:spLocks noChangeArrowheads="1"/>
          </p:cNvSpPr>
          <p:nvPr/>
        </p:nvSpPr>
        <p:spPr bwMode="auto">
          <a:xfrm>
            <a:off x="838200" y="1066800"/>
            <a:ext cx="7772400" cy="579438"/>
          </a:xfrm>
          <a:prstGeom prst="rect">
            <a:avLst/>
          </a:prstGeom>
          <a:noFill/>
          <a:ln w="9525">
            <a:noFill/>
            <a:miter lim="800000"/>
            <a:headEnd/>
            <a:tailEnd/>
          </a:ln>
          <a:effectLst/>
        </p:spPr>
        <p:txBody>
          <a:bodyPr>
            <a:spAutoFit/>
          </a:bodyPr>
          <a:lstStyle/>
          <a:p>
            <a:pPr>
              <a:spcBef>
                <a:spcPct val="50000"/>
              </a:spcBef>
            </a:pPr>
            <a:endParaRPr lang="en-US" sz="3200">
              <a:latin typeface="VNI-Times" pitchFamily="2" charset="0"/>
            </a:endParaRPr>
          </a:p>
        </p:txBody>
      </p:sp>
      <p:sp>
        <p:nvSpPr>
          <p:cNvPr id="33796" name="Text Box 4"/>
          <p:cNvSpPr txBox="1">
            <a:spLocks noChangeArrowheads="1"/>
          </p:cNvSpPr>
          <p:nvPr/>
        </p:nvSpPr>
        <p:spPr bwMode="auto">
          <a:xfrm>
            <a:off x="228600" y="1600200"/>
            <a:ext cx="8915400" cy="4968875"/>
          </a:xfrm>
          <a:prstGeom prst="rect">
            <a:avLst/>
          </a:prstGeom>
          <a:noFill/>
          <a:ln w="9525">
            <a:noFill/>
            <a:miter lim="800000"/>
            <a:headEnd/>
            <a:tailEnd/>
          </a:ln>
          <a:effectLst/>
        </p:spPr>
        <p:txBody>
          <a:bodyPr>
            <a:spAutoFit/>
          </a:bodyPr>
          <a:lstStyle/>
          <a:p>
            <a:pPr>
              <a:spcBef>
                <a:spcPct val="50000"/>
              </a:spcBef>
            </a:pPr>
            <a:r>
              <a:rPr lang="en-US" sz="4000">
                <a:solidFill>
                  <a:srgbClr val="0000FF"/>
                </a:solidFill>
                <a:latin typeface="VNI-Avo" pitchFamily="2" charset="0"/>
              </a:rPr>
              <a:t>Vieäc Hoà Quyù Ly truaát ngoâi vua Traàn hôïp vôùi loøng daân. Vì luùc ñoù, nhaø Traàn lao vaøo aên chôi höôûng laïc, khoâng chaêm lo phaùt trieån ñaát nöôùc. Nhaân daân ñoùi khoå, giaëc ngoaïi xaâm laêm le xaâm löôïc. Caàn coù trieàu ñaïi khaùc thay theá nhaø Traàn gaùnh vaùc giang sôn.</a:t>
            </a:r>
          </a:p>
        </p:txBody>
      </p:sp>
      <p:sp>
        <p:nvSpPr>
          <p:cNvPr id="33797" name="Text Box 5"/>
          <p:cNvSpPr txBox="1">
            <a:spLocks noChangeArrowheads="1"/>
          </p:cNvSpPr>
          <p:nvPr/>
        </p:nvSpPr>
        <p:spPr bwMode="auto">
          <a:xfrm>
            <a:off x="1143000" y="838200"/>
            <a:ext cx="7467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33798" name="Rectangle 6"/>
          <p:cNvSpPr>
            <a:spLocks noChangeArrowheads="1"/>
          </p:cNvSpPr>
          <p:nvPr/>
        </p:nvSpPr>
        <p:spPr bwMode="auto">
          <a:xfrm>
            <a:off x="533400" y="228600"/>
            <a:ext cx="8153400" cy="1143000"/>
          </a:xfrm>
          <a:prstGeom prst="rect">
            <a:avLst/>
          </a:prstGeom>
          <a:gradFill rotWithShape="1">
            <a:gsLst>
              <a:gs pos="0">
                <a:srgbClr val="99FF33"/>
              </a:gs>
              <a:gs pos="50000">
                <a:srgbClr val="FFFF00"/>
              </a:gs>
              <a:gs pos="100000">
                <a:srgbClr val="99FF33"/>
              </a:gs>
            </a:gsLst>
            <a:lin ang="5400000" scaled="1"/>
          </a:gradFill>
          <a:ln w="9525">
            <a:noFill/>
            <a:miter lim="800000"/>
            <a:headEnd/>
            <a:tailEnd/>
          </a:ln>
          <a:effectLst/>
        </p:spPr>
        <p:txBody>
          <a:bodyPr/>
          <a:lstStyle/>
          <a:p>
            <a:pPr marL="342900" indent="-342900" algn="just">
              <a:spcBef>
                <a:spcPct val="20000"/>
              </a:spcBef>
              <a:buClr>
                <a:schemeClr val="tx2"/>
              </a:buClr>
              <a:buSzPct val="70000"/>
              <a:buFont typeface="Wingdings" pitchFamily="2" charset="2"/>
              <a:buNone/>
            </a:pPr>
            <a:r>
              <a:rPr lang="en-US" sz="3500" b="1" u="sng">
                <a:solidFill>
                  <a:srgbClr val="FF00FF"/>
                </a:solidFill>
              </a:rPr>
              <a:t>K</a:t>
            </a:r>
            <a:r>
              <a:rPr lang="en-US" sz="3500" b="1" u="sng">
                <a:solidFill>
                  <a:srgbClr val="FF00FF"/>
                </a:solidFill>
                <a:latin typeface="VNI-Avo" pitchFamily="2" charset="0"/>
              </a:rPr>
              <a:t>EÁT LUAÄN</a:t>
            </a:r>
            <a:endParaRPr lang="en-US" sz="3500" b="1" u="sng">
              <a:solidFill>
                <a:srgbClr val="FF00FF"/>
              </a:solidFill>
            </a:endParaRPr>
          </a:p>
        </p:txBody>
      </p:sp>
      <p:pic>
        <p:nvPicPr>
          <p:cNvPr id="33799" name="Picture 7" descr="Book-09"/>
          <p:cNvPicPr>
            <a:picLocks noChangeAspect="1" noChangeArrowheads="1" noCrop="1"/>
          </p:cNvPicPr>
          <p:nvPr/>
        </p:nvPicPr>
        <p:blipFill>
          <a:blip r:embed="rId3" cstate="print"/>
          <a:srcRect/>
          <a:stretch>
            <a:fillRect/>
          </a:stretch>
        </p:blipFill>
        <p:spPr bwMode="auto">
          <a:xfrm>
            <a:off x="6934200" y="223838"/>
            <a:ext cx="1752600" cy="1095375"/>
          </a:xfrm>
          <a:prstGeom prst="rect">
            <a:avLst/>
          </a:prstGeom>
          <a:noFill/>
        </p:spPr>
      </p:pic>
    </p:spTree>
  </p:cSld>
  <p:clrMapOvr>
    <a:masterClrMapping/>
  </p:clrMapOvr>
  <p:transition spd="med">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35BA98BA-CC65-4F94-811A-52A5AD842A06}" type="slidenum">
              <a:rPr lang="en-US" altLang="en-US"/>
              <a:pPr/>
              <a:t>24</a:t>
            </a:fld>
            <a:endParaRPr lang="en-US" altLang="en-US"/>
          </a:p>
        </p:txBody>
      </p:sp>
      <p:pic>
        <p:nvPicPr>
          <p:cNvPr id="34818" name="Picture 2" descr="g9brk06"/>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4819" name="Rectangle 3"/>
          <p:cNvSpPr>
            <a:spLocks noChangeArrowheads="1"/>
          </p:cNvSpPr>
          <p:nvPr/>
        </p:nvSpPr>
        <p:spPr bwMode="auto">
          <a:xfrm>
            <a:off x="1143000" y="3276600"/>
            <a:ext cx="381000" cy="381000"/>
          </a:xfrm>
          <a:prstGeom prst="rect">
            <a:avLst/>
          </a:prstGeom>
          <a:solidFill>
            <a:srgbClr val="99FFCC"/>
          </a:solidFill>
          <a:ln w="9525">
            <a:solidFill>
              <a:schemeClr val="tx1"/>
            </a:solidFill>
            <a:miter lim="800000"/>
            <a:headEnd/>
            <a:tailEnd/>
          </a:ln>
          <a:effectLst/>
        </p:spPr>
        <p:txBody>
          <a:bodyPr wrap="none" anchor="ctr"/>
          <a:lstStyle/>
          <a:p>
            <a:endParaRPr lang="en-US"/>
          </a:p>
        </p:txBody>
      </p:sp>
      <p:sp>
        <p:nvSpPr>
          <p:cNvPr id="34820" name="Text Box 4"/>
          <p:cNvSpPr txBox="1">
            <a:spLocks noChangeArrowheads="1"/>
          </p:cNvSpPr>
          <p:nvPr/>
        </p:nvSpPr>
        <p:spPr bwMode="auto">
          <a:xfrm>
            <a:off x="609600" y="381000"/>
            <a:ext cx="8534400" cy="946150"/>
          </a:xfrm>
          <a:prstGeom prst="rect">
            <a:avLst/>
          </a:prstGeom>
          <a:noFill/>
          <a:ln w="9525">
            <a:noFill/>
            <a:miter lim="800000"/>
            <a:headEnd/>
            <a:tailEnd/>
          </a:ln>
          <a:effectLst/>
        </p:spPr>
        <p:txBody>
          <a:bodyPr>
            <a:spAutoFit/>
          </a:bodyPr>
          <a:lstStyle/>
          <a:p>
            <a:pPr>
              <a:spcBef>
                <a:spcPct val="50000"/>
              </a:spcBef>
            </a:pPr>
            <a:r>
              <a:rPr lang="en-US" sz="2800" b="1" i="1" u="sng">
                <a:solidFill>
                  <a:srgbClr val="FF0066"/>
                </a:solidFill>
              </a:rPr>
              <a:t>Câu 4</a:t>
            </a:r>
            <a:r>
              <a:rPr lang="en-US" sz="2800">
                <a:solidFill>
                  <a:srgbClr val="0000FF"/>
                </a:solidFill>
              </a:rPr>
              <a:t> : </a:t>
            </a:r>
            <a:r>
              <a:rPr lang="en-US" sz="2800">
                <a:solidFill>
                  <a:srgbClr val="990099"/>
                </a:solidFill>
                <a:latin typeface="VNI-Avo" pitchFamily="2" charset="0"/>
              </a:rPr>
              <a:t>Theo em, vì sao nhaø Hoà laïi khoâng choáng ñöôïc quaân xaâm löôïc nhaø Minh?</a:t>
            </a:r>
          </a:p>
        </p:txBody>
      </p:sp>
      <p:sp>
        <p:nvSpPr>
          <p:cNvPr id="34821" name="Text Box 5"/>
          <p:cNvSpPr txBox="1">
            <a:spLocks noChangeArrowheads="1"/>
          </p:cNvSpPr>
          <p:nvPr/>
        </p:nvSpPr>
        <p:spPr bwMode="auto">
          <a:xfrm>
            <a:off x="1752600" y="1447800"/>
            <a:ext cx="7391400" cy="4479925"/>
          </a:xfrm>
          <a:prstGeom prst="rect">
            <a:avLst/>
          </a:prstGeom>
          <a:noFill/>
          <a:ln w="9525">
            <a:noFill/>
            <a:miter lim="800000"/>
            <a:headEnd/>
            <a:tailEnd/>
          </a:ln>
          <a:effectLst/>
        </p:spPr>
        <p:txBody>
          <a:bodyPr>
            <a:spAutoFit/>
          </a:bodyPr>
          <a:lstStyle/>
          <a:p>
            <a:pPr>
              <a:spcBef>
                <a:spcPct val="50000"/>
              </a:spcBef>
            </a:pPr>
            <a:r>
              <a:rPr lang="en-US" sz="3200">
                <a:solidFill>
                  <a:srgbClr val="0000FF"/>
                </a:solidFill>
                <a:latin typeface="VNI-Avo" pitchFamily="2" charset="0"/>
              </a:rPr>
              <a:t>Do nhaø Hoà ñaõ tieán haønh nhieàu caûi caùch tieán boä, döïa vaøo söùc maïnh toaøn daân.</a:t>
            </a:r>
          </a:p>
          <a:p>
            <a:pPr>
              <a:spcBef>
                <a:spcPct val="50000"/>
              </a:spcBef>
            </a:pPr>
            <a:r>
              <a:rPr lang="en-US" sz="3200">
                <a:solidFill>
                  <a:srgbClr val="0000FF"/>
                </a:solidFill>
                <a:latin typeface="VNI-Avo" pitchFamily="2" charset="0"/>
              </a:rPr>
              <a:t>Do nhaø Hoà chæ döïa vaøo quaân ñoäi,chöa ñuû thôøi gian thu phuïc loøng daân.</a:t>
            </a:r>
          </a:p>
          <a:p>
            <a:pPr>
              <a:spcBef>
                <a:spcPct val="50000"/>
              </a:spcBef>
            </a:pPr>
            <a:r>
              <a:rPr lang="en-US" sz="3200">
                <a:solidFill>
                  <a:srgbClr val="0000FF"/>
                </a:solidFill>
                <a:latin typeface="VNI-Avo" pitchFamily="2" charset="0"/>
              </a:rPr>
              <a:t>Do Hoà Quyù Ly ñöùng ñaàu leân thay nhaø Traàn, xaây thaønh Taây Ñoâ.</a:t>
            </a:r>
            <a:endParaRPr lang="en-US" sz="3200">
              <a:latin typeface="VNI-Avo" pitchFamily="2" charset="0"/>
            </a:endParaRPr>
          </a:p>
        </p:txBody>
      </p:sp>
      <p:sp>
        <p:nvSpPr>
          <p:cNvPr id="34822" name="Rectangle 6"/>
          <p:cNvSpPr>
            <a:spLocks noChangeArrowheads="1"/>
          </p:cNvSpPr>
          <p:nvPr/>
        </p:nvSpPr>
        <p:spPr bwMode="auto">
          <a:xfrm>
            <a:off x="1143000" y="1600200"/>
            <a:ext cx="381000" cy="381000"/>
          </a:xfrm>
          <a:prstGeom prst="rect">
            <a:avLst/>
          </a:prstGeom>
          <a:solidFill>
            <a:srgbClr val="99FFCC"/>
          </a:solidFill>
          <a:ln w="9525">
            <a:solidFill>
              <a:schemeClr val="tx1"/>
            </a:solidFill>
            <a:miter lim="800000"/>
            <a:headEnd/>
            <a:tailEnd/>
          </a:ln>
          <a:effectLst/>
        </p:spPr>
        <p:txBody>
          <a:bodyPr wrap="none" anchor="ctr"/>
          <a:lstStyle/>
          <a:p>
            <a:endParaRPr lang="en-US"/>
          </a:p>
        </p:txBody>
      </p:sp>
      <p:sp>
        <p:nvSpPr>
          <p:cNvPr id="34823" name="Rectangle 7"/>
          <p:cNvSpPr>
            <a:spLocks noChangeArrowheads="1"/>
          </p:cNvSpPr>
          <p:nvPr/>
        </p:nvSpPr>
        <p:spPr bwMode="auto">
          <a:xfrm>
            <a:off x="1143000" y="3276600"/>
            <a:ext cx="381000" cy="381000"/>
          </a:xfrm>
          <a:prstGeom prst="rect">
            <a:avLst/>
          </a:prstGeom>
          <a:solidFill>
            <a:srgbClr val="99FFCC"/>
          </a:solidFill>
          <a:ln w="9525">
            <a:solidFill>
              <a:schemeClr val="tx1"/>
            </a:solidFill>
            <a:miter lim="800000"/>
            <a:headEnd/>
            <a:tailEnd/>
          </a:ln>
          <a:effectLst/>
        </p:spPr>
        <p:txBody>
          <a:bodyPr wrap="none" anchor="ctr"/>
          <a:lstStyle/>
          <a:p>
            <a:pPr algn="ctr" eaLnBrk="0" hangingPunct="0"/>
            <a:r>
              <a:rPr lang="en-US" sz="2400" b="1">
                <a:solidFill>
                  <a:srgbClr val="FF0000"/>
                </a:solidFill>
              </a:rPr>
              <a:t>X</a:t>
            </a:r>
          </a:p>
        </p:txBody>
      </p:sp>
      <p:sp>
        <p:nvSpPr>
          <p:cNvPr id="34824" name="Rectangle 8"/>
          <p:cNvSpPr>
            <a:spLocks noChangeArrowheads="1"/>
          </p:cNvSpPr>
          <p:nvPr/>
        </p:nvSpPr>
        <p:spPr bwMode="auto">
          <a:xfrm>
            <a:off x="1143000" y="5029200"/>
            <a:ext cx="381000" cy="381000"/>
          </a:xfrm>
          <a:prstGeom prst="rect">
            <a:avLst/>
          </a:prstGeom>
          <a:solidFill>
            <a:srgbClr val="99FFCC"/>
          </a:solidFill>
          <a:ln w="9525">
            <a:solidFill>
              <a:schemeClr val="tx1"/>
            </a:solidFill>
            <a:miter lim="800000"/>
            <a:headEnd/>
            <a:tailEnd/>
          </a:ln>
          <a:effectLst/>
        </p:spPr>
        <p:txBody>
          <a:bodyPr wrap="none" anchor="ctr"/>
          <a:lstStyle/>
          <a:p>
            <a:endParaRPr lang="en-US"/>
          </a:p>
        </p:txBody>
      </p:sp>
      <p:sp>
        <p:nvSpPr>
          <p:cNvPr id="34825" name="AutoShape 9">
            <a:hlinkClick r:id="rId4" action="ppaction://hlinksldjump" highlightClick="1"/>
          </p:cNvPr>
          <p:cNvSpPr>
            <a:spLocks noChangeArrowheads="1"/>
          </p:cNvSpPr>
          <p:nvPr/>
        </p:nvSpPr>
        <p:spPr bwMode="auto">
          <a:xfrm>
            <a:off x="7162800" y="5943600"/>
            <a:ext cx="990600" cy="304800"/>
          </a:xfrm>
          <a:prstGeom prst="actionButtonForwardNext">
            <a:avLst/>
          </a:prstGeom>
          <a:solidFill>
            <a:schemeClr val="accent1"/>
          </a:solidFill>
          <a:ln w="9525">
            <a:noFill/>
            <a:miter lim="800000"/>
            <a:headEnd/>
            <a:tailEnd/>
          </a:ln>
          <a:effectLst/>
        </p:spPr>
        <p:txBody>
          <a:bodyPr wrap="none" anchor="ctr"/>
          <a:lstStyle/>
          <a:p>
            <a:endParaRPr lang="en-US"/>
          </a:p>
        </p:txBody>
      </p:sp>
      <p:pic>
        <p:nvPicPr>
          <p:cNvPr id="34826" name="Picture 10" descr="dolphin_tread_med_clr"/>
          <p:cNvPicPr>
            <a:picLocks noChangeAspect="1" noChangeArrowheads="1" noCrop="1"/>
          </p:cNvPicPr>
          <p:nvPr/>
        </p:nvPicPr>
        <p:blipFill>
          <a:blip r:embed="rId5" cstate="print"/>
          <a:srcRect/>
          <a:stretch>
            <a:fillRect/>
          </a:stretch>
        </p:blipFill>
        <p:spPr bwMode="auto">
          <a:xfrm>
            <a:off x="8077200" y="0"/>
            <a:ext cx="1066800" cy="576263"/>
          </a:xfrm>
          <a:prstGeom prst="rect">
            <a:avLst/>
          </a:prstGeom>
          <a:noFill/>
        </p:spPr>
      </p:pic>
    </p:spTree>
  </p:cSld>
  <p:clrMapOvr>
    <a:masterClrMapping/>
  </p:clrMapOvr>
  <p:transition spd="med">
    <p:wheel spokes="1"/>
    <p:sndAc>
      <p:stSnd>
        <p:snd r:embed="rId2" name="START16.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4823">
                                            <p:txEl>
                                              <p:pRg st="0" end="0"/>
                                            </p:txEl>
                                          </p:spTgt>
                                        </p:tgtEl>
                                        <p:attrNameLst>
                                          <p:attrName>style.visibility</p:attrName>
                                        </p:attrNameLst>
                                      </p:cBhvr>
                                      <p:to>
                                        <p:strVal val="visible"/>
                                      </p:to>
                                    </p:set>
                                    <p:anim to="" calcmode="lin" valueType="num">
                                      <p:cBhvr>
                                        <p:cTn id="7" dur="1" fill="hold"/>
                                        <p:tgtEl>
                                          <p:spTgt spid="34823">
                                            <p:txEl>
                                              <p:pRg st="0" end="0"/>
                                            </p:txEl>
                                          </p:spTgt>
                                        </p:tgtEl>
                                        <p:attrNameLst>
                                          <p:attrName/>
                                        </p:attrNameLst>
                                      </p:cBhvr>
                                    </p:anim>
                                  </p:childTnLst>
                                </p:cTn>
                              </p:par>
                              <p:par>
                                <p:cTn id="8" presetID="2" presetClass="entr" presetSubtype="4" fill="hold" grpId="0" nodeType="withEffect">
                                  <p:stCondLst>
                                    <p:cond delay="0"/>
                                  </p:stCondLst>
                                  <p:childTnLst>
                                    <p:set>
                                      <p:cBhvr>
                                        <p:cTn id="9" dur="1" fill="hold">
                                          <p:stCondLst>
                                            <p:cond delay="0"/>
                                          </p:stCondLst>
                                        </p:cTn>
                                        <p:tgtEl>
                                          <p:spTgt spid="34825"/>
                                        </p:tgtEl>
                                        <p:attrNameLst>
                                          <p:attrName>style.visibility</p:attrName>
                                        </p:attrNameLst>
                                      </p:cBhvr>
                                      <p:to>
                                        <p:strVal val="visible"/>
                                      </p:to>
                                    </p:set>
                                    <p:anim calcmode="lin" valueType="num">
                                      <p:cBhvr additive="base">
                                        <p:cTn id="10" dur="500" fill="hold"/>
                                        <p:tgtEl>
                                          <p:spTgt spid="34825"/>
                                        </p:tgtEl>
                                        <p:attrNameLst>
                                          <p:attrName>ppt_x</p:attrName>
                                        </p:attrNameLst>
                                      </p:cBhvr>
                                      <p:tavLst>
                                        <p:tav tm="0">
                                          <p:val>
                                            <p:strVal val="#ppt_x"/>
                                          </p:val>
                                        </p:tav>
                                        <p:tav tm="100000">
                                          <p:val>
                                            <p:strVal val="#ppt_x"/>
                                          </p:val>
                                        </p:tav>
                                      </p:tavLst>
                                    </p:anim>
                                    <p:anim calcmode="lin" valueType="num">
                                      <p:cBhvr additive="base">
                                        <p:cTn id="11" dur="500" fill="hold"/>
                                        <p:tgtEl>
                                          <p:spTgt spid="348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fld id="{69AB46F8-A515-4884-A7AD-270C3354FC0D}" type="slidenum">
              <a:rPr lang="en-US" altLang="en-US"/>
              <a:pPr/>
              <a:t>25</a:t>
            </a:fld>
            <a:endParaRPr lang="en-US" altLang="en-US"/>
          </a:p>
        </p:txBody>
      </p:sp>
      <p:pic>
        <p:nvPicPr>
          <p:cNvPr id="35842" name="Picture 2" descr="g9brk06"/>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5843" name="Text Box 3"/>
          <p:cNvSpPr txBox="1">
            <a:spLocks noChangeArrowheads="1"/>
          </p:cNvSpPr>
          <p:nvPr/>
        </p:nvSpPr>
        <p:spPr bwMode="auto">
          <a:xfrm>
            <a:off x="838200" y="1066800"/>
            <a:ext cx="7772400" cy="579438"/>
          </a:xfrm>
          <a:prstGeom prst="rect">
            <a:avLst/>
          </a:prstGeom>
          <a:noFill/>
          <a:ln w="9525">
            <a:noFill/>
            <a:miter lim="800000"/>
            <a:headEnd/>
            <a:tailEnd/>
          </a:ln>
          <a:effectLst/>
        </p:spPr>
        <p:txBody>
          <a:bodyPr>
            <a:spAutoFit/>
          </a:bodyPr>
          <a:lstStyle/>
          <a:p>
            <a:pPr>
              <a:spcBef>
                <a:spcPct val="50000"/>
              </a:spcBef>
            </a:pPr>
            <a:endParaRPr lang="en-US" sz="3200">
              <a:latin typeface="VNI-Times" pitchFamily="2" charset="0"/>
            </a:endParaRPr>
          </a:p>
        </p:txBody>
      </p:sp>
      <p:sp>
        <p:nvSpPr>
          <p:cNvPr id="35844" name="Text Box 4"/>
          <p:cNvSpPr txBox="1">
            <a:spLocks noChangeArrowheads="1"/>
          </p:cNvSpPr>
          <p:nvPr/>
        </p:nvSpPr>
        <p:spPr bwMode="auto">
          <a:xfrm>
            <a:off x="228600" y="2514600"/>
            <a:ext cx="8915400" cy="3019425"/>
          </a:xfrm>
          <a:prstGeom prst="rect">
            <a:avLst/>
          </a:prstGeom>
          <a:noFill/>
          <a:ln w="9525">
            <a:noFill/>
            <a:miter lim="800000"/>
            <a:headEnd/>
            <a:tailEnd/>
          </a:ln>
          <a:effectLst/>
        </p:spPr>
        <p:txBody>
          <a:bodyPr>
            <a:spAutoFit/>
          </a:bodyPr>
          <a:lstStyle/>
          <a:p>
            <a:pPr>
              <a:spcBef>
                <a:spcPct val="50000"/>
              </a:spcBef>
            </a:pPr>
            <a:r>
              <a:rPr lang="en-US" sz="4800">
                <a:solidFill>
                  <a:srgbClr val="0000FF"/>
                </a:solidFill>
                <a:latin typeface="VNI-Times" pitchFamily="2" charset="0"/>
              </a:rPr>
              <a:t>Naêm 1400, nhaø Hoà do Hoà Quyù Ly ñöùng ñaàu leân thay nhaø Traàn, xaây thaønh Taây Ñoâ ( Vónh Loäc, Thanh Hoùa), ñoåi teân nöôùc laø Ñaïi Ngu.</a:t>
            </a:r>
            <a:endParaRPr lang="en-US" sz="4800">
              <a:solidFill>
                <a:srgbClr val="0000FF"/>
              </a:solidFill>
            </a:endParaRPr>
          </a:p>
        </p:txBody>
      </p:sp>
      <p:sp>
        <p:nvSpPr>
          <p:cNvPr id="35845" name="Text Box 5"/>
          <p:cNvSpPr txBox="1">
            <a:spLocks noChangeArrowheads="1"/>
          </p:cNvSpPr>
          <p:nvPr/>
        </p:nvSpPr>
        <p:spPr bwMode="auto">
          <a:xfrm>
            <a:off x="1143000" y="838200"/>
            <a:ext cx="7467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35846" name="Rectangle 6"/>
          <p:cNvSpPr>
            <a:spLocks noChangeArrowheads="1"/>
          </p:cNvSpPr>
          <p:nvPr/>
        </p:nvSpPr>
        <p:spPr bwMode="auto">
          <a:xfrm>
            <a:off x="457200" y="685800"/>
            <a:ext cx="8153400" cy="1143000"/>
          </a:xfrm>
          <a:prstGeom prst="rect">
            <a:avLst/>
          </a:prstGeom>
          <a:gradFill rotWithShape="1">
            <a:gsLst>
              <a:gs pos="0">
                <a:srgbClr val="99FF33"/>
              </a:gs>
              <a:gs pos="50000">
                <a:srgbClr val="FFFF00"/>
              </a:gs>
              <a:gs pos="100000">
                <a:srgbClr val="99FF33"/>
              </a:gs>
            </a:gsLst>
            <a:lin ang="5400000" scaled="1"/>
          </a:gradFill>
          <a:ln w="9525">
            <a:noFill/>
            <a:miter lim="800000"/>
            <a:headEnd/>
            <a:tailEnd/>
          </a:ln>
          <a:effectLst/>
        </p:spPr>
        <p:txBody>
          <a:bodyPr/>
          <a:lstStyle/>
          <a:p>
            <a:pPr marL="342900" indent="-342900" algn="just">
              <a:spcBef>
                <a:spcPct val="20000"/>
              </a:spcBef>
              <a:buClr>
                <a:schemeClr val="tx2"/>
              </a:buClr>
              <a:buSzPct val="70000"/>
              <a:buFont typeface="Wingdings" pitchFamily="2" charset="2"/>
              <a:buNone/>
            </a:pPr>
            <a:r>
              <a:rPr lang="en-US" sz="3500" b="1" u="sng">
                <a:solidFill>
                  <a:srgbClr val="FF00FF"/>
                </a:solidFill>
              </a:rPr>
              <a:t>K</a:t>
            </a:r>
            <a:r>
              <a:rPr lang="en-US" sz="3500" b="1" u="sng">
                <a:solidFill>
                  <a:srgbClr val="FF00FF"/>
                </a:solidFill>
                <a:latin typeface="VNI-Avo" pitchFamily="2" charset="0"/>
              </a:rPr>
              <a:t>EÁT LUAÄN</a:t>
            </a:r>
            <a:endParaRPr lang="en-US" sz="3500" b="1" u="sng">
              <a:solidFill>
                <a:srgbClr val="FF00FF"/>
              </a:solidFill>
            </a:endParaRPr>
          </a:p>
        </p:txBody>
      </p:sp>
      <p:pic>
        <p:nvPicPr>
          <p:cNvPr id="35847" name="Picture 7" descr="Book-09"/>
          <p:cNvPicPr>
            <a:picLocks noChangeAspect="1" noChangeArrowheads="1" noCrop="1"/>
          </p:cNvPicPr>
          <p:nvPr/>
        </p:nvPicPr>
        <p:blipFill>
          <a:blip r:embed="rId3" cstate="print"/>
          <a:srcRect/>
          <a:stretch>
            <a:fillRect/>
          </a:stretch>
        </p:blipFill>
        <p:spPr bwMode="auto">
          <a:xfrm>
            <a:off x="6858000" y="681038"/>
            <a:ext cx="1752600" cy="1095375"/>
          </a:xfrm>
          <a:prstGeom prst="rect">
            <a:avLst/>
          </a:prstGeom>
          <a:noFill/>
        </p:spPr>
      </p:pic>
    </p:spTree>
  </p:cSld>
  <p:clrMapOvr>
    <a:masterClrMapping/>
  </p:clrMapOvr>
  <p:transition spd="med">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6E4F8B0-691D-4BC7-BF49-62B48FFA2716}" type="slidenum">
              <a:rPr lang="en-US" altLang="en-US"/>
              <a:pPr/>
              <a:t>26</a:t>
            </a:fld>
            <a:endParaRPr lang="en-US" altLang="en-US"/>
          </a:p>
        </p:txBody>
      </p:sp>
      <p:sp>
        <p:nvSpPr>
          <p:cNvPr id="36866" name="Rectangle 2"/>
          <p:cNvSpPr>
            <a:spLocks noChangeArrowheads="1"/>
          </p:cNvSpPr>
          <p:nvPr/>
        </p:nvSpPr>
        <p:spPr bwMode="auto">
          <a:xfrm>
            <a:off x="533400" y="1676400"/>
            <a:ext cx="8001000" cy="2847975"/>
          </a:xfrm>
          <a:prstGeom prst="rect">
            <a:avLst/>
          </a:prstGeom>
          <a:solidFill>
            <a:srgbClr val="CCFF99"/>
          </a:solidFill>
          <a:ln w="9525">
            <a:solidFill>
              <a:srgbClr val="FF0000"/>
            </a:solidFill>
            <a:miter lim="800000"/>
            <a:headEnd/>
            <a:tailEnd/>
          </a:ln>
          <a:effectLst/>
        </p:spPr>
        <p:txBody>
          <a:bodyPr>
            <a:spAutoFit/>
          </a:bodyPr>
          <a:lstStyle/>
          <a:p>
            <a:pPr marL="342900" indent="-342900"/>
            <a:r>
              <a:rPr lang="en-US" sz="3600" b="1">
                <a:solidFill>
                  <a:srgbClr val="CC00FF"/>
                </a:solidFill>
              </a:rPr>
              <a:t>1. Tình hình nước ta cuối thời Trần:</a:t>
            </a:r>
          </a:p>
          <a:p>
            <a:pPr marL="342900" indent="-342900"/>
            <a:r>
              <a:rPr lang="en-US" sz="3600" b="1">
                <a:solidFill>
                  <a:srgbClr val="000099"/>
                </a:solidFill>
              </a:rPr>
              <a:t>	Từ giữa thế kỉ XIV, nhà Trần bước vào thời kì suy yếu. Vua quan không quan tâm tới dân. Dân oán hận nổi dậy khởi nghĩa.</a:t>
            </a:r>
          </a:p>
        </p:txBody>
      </p:sp>
      <p:sp>
        <p:nvSpPr>
          <p:cNvPr id="36867" name="Rectangle 3"/>
          <p:cNvSpPr>
            <a:spLocks noChangeArrowheads="1"/>
          </p:cNvSpPr>
          <p:nvPr/>
        </p:nvSpPr>
        <p:spPr bwMode="auto">
          <a:xfrm>
            <a:off x="609600" y="609600"/>
            <a:ext cx="2362200" cy="533400"/>
          </a:xfrm>
          <a:prstGeom prst="rect">
            <a:avLst/>
          </a:prstGeom>
          <a:gradFill rotWithShape="1">
            <a:gsLst>
              <a:gs pos="0">
                <a:srgbClr val="66CCFF"/>
              </a:gs>
              <a:gs pos="50000">
                <a:srgbClr val="CCFFFF"/>
              </a:gs>
              <a:gs pos="100000">
                <a:srgbClr val="66CCFF"/>
              </a:gs>
            </a:gsLst>
            <a:lin ang="5400000" scaled="1"/>
          </a:gradFill>
          <a:ln w="9525">
            <a:noFill/>
            <a:miter lim="800000"/>
            <a:headEnd/>
            <a:tailEnd/>
          </a:ln>
          <a:effectLst/>
        </p:spPr>
        <p:txBody>
          <a:bodyPr anchor="b"/>
          <a:lstStyle/>
          <a:p>
            <a:pPr algn="ctr"/>
            <a:r>
              <a:rPr lang="en-US" sz="3000" b="1">
                <a:solidFill>
                  <a:srgbClr val="CC00FF"/>
                </a:solidFill>
              </a:rPr>
              <a:t>GHI NHỚ</a:t>
            </a:r>
          </a:p>
        </p:txBody>
      </p:sp>
      <p:pic>
        <p:nvPicPr>
          <p:cNvPr id="36868" name="Picture 4" descr="BACK-S">
            <a:hlinkClick r:id="rId3" action="ppaction://hlinksldjump"/>
          </p:cNvPr>
          <p:cNvPicPr>
            <a:picLocks noChangeAspect="1" noChangeArrowheads="1" noCrop="1"/>
          </p:cNvPicPr>
          <p:nvPr/>
        </p:nvPicPr>
        <p:blipFill>
          <a:blip r:embed="rId4" cstate="print"/>
          <a:srcRect/>
          <a:stretch>
            <a:fillRect/>
          </a:stretch>
        </p:blipFill>
        <p:spPr bwMode="auto">
          <a:xfrm>
            <a:off x="7696200" y="6172200"/>
            <a:ext cx="609600" cy="381000"/>
          </a:xfrm>
          <a:prstGeom prst="rect">
            <a:avLst/>
          </a:prstGeom>
          <a:noFill/>
          <a:ln w="9525">
            <a:noFill/>
            <a:miter lim="800000"/>
            <a:headEnd/>
            <a:tailEnd/>
          </a:ln>
        </p:spPr>
      </p:pic>
    </p:spTree>
  </p:cSld>
  <p:clrMapOvr>
    <a:masterClrMapping/>
  </p:clrMapOvr>
  <p:transition spd="med">
    <p:wheel spokes="1"/>
    <p:sndAc>
      <p:stSnd>
        <p:snd r:embed="rId2" name="START16.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diamond(in)">
                                      <p:cBhvr>
                                        <p:cTn id="7" dur="2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7C2BC71-7B3C-4444-8FE1-2CF67791FD95}" type="slidenum">
              <a:rPr lang="en-US" altLang="en-US"/>
              <a:pPr/>
              <a:t>27</a:t>
            </a:fld>
            <a:endParaRPr lang="en-US" altLang="en-US"/>
          </a:p>
        </p:txBody>
      </p:sp>
      <p:sp>
        <p:nvSpPr>
          <p:cNvPr id="37890" name="Rectangle 2"/>
          <p:cNvSpPr>
            <a:spLocks noChangeArrowheads="1"/>
          </p:cNvSpPr>
          <p:nvPr/>
        </p:nvSpPr>
        <p:spPr bwMode="auto">
          <a:xfrm>
            <a:off x="609600" y="609600"/>
            <a:ext cx="2362200" cy="533400"/>
          </a:xfrm>
          <a:prstGeom prst="rect">
            <a:avLst/>
          </a:prstGeom>
          <a:gradFill rotWithShape="1">
            <a:gsLst>
              <a:gs pos="0">
                <a:srgbClr val="66CCFF"/>
              </a:gs>
              <a:gs pos="50000">
                <a:srgbClr val="CCFFFF"/>
              </a:gs>
              <a:gs pos="100000">
                <a:srgbClr val="66CCFF"/>
              </a:gs>
            </a:gsLst>
            <a:lin ang="5400000" scaled="1"/>
          </a:gradFill>
          <a:ln w="9525">
            <a:noFill/>
            <a:miter lim="800000"/>
            <a:headEnd/>
            <a:tailEnd/>
          </a:ln>
          <a:effectLst/>
        </p:spPr>
        <p:txBody>
          <a:bodyPr anchor="b"/>
          <a:lstStyle/>
          <a:p>
            <a:pPr algn="ctr"/>
            <a:r>
              <a:rPr lang="en-US" sz="3000" b="1">
                <a:solidFill>
                  <a:srgbClr val="CC00FF"/>
                </a:solidFill>
              </a:rPr>
              <a:t>GHI NHỚ</a:t>
            </a:r>
          </a:p>
        </p:txBody>
      </p:sp>
      <p:sp>
        <p:nvSpPr>
          <p:cNvPr id="37891" name="Rectangle 3"/>
          <p:cNvSpPr>
            <a:spLocks noChangeArrowheads="1"/>
          </p:cNvSpPr>
          <p:nvPr/>
        </p:nvSpPr>
        <p:spPr bwMode="auto">
          <a:xfrm>
            <a:off x="533400" y="1828800"/>
            <a:ext cx="7924800" cy="3387725"/>
          </a:xfrm>
          <a:prstGeom prst="rect">
            <a:avLst/>
          </a:prstGeom>
          <a:solidFill>
            <a:srgbClr val="CCFF99"/>
          </a:solidFill>
          <a:ln w="9525">
            <a:noFill/>
            <a:miter lim="800000"/>
            <a:headEnd/>
            <a:tailEnd/>
          </a:ln>
          <a:effectLst/>
        </p:spPr>
        <p:txBody>
          <a:bodyPr>
            <a:spAutoFit/>
          </a:bodyPr>
          <a:lstStyle/>
          <a:p>
            <a:r>
              <a:rPr lang="en-US" sz="3600" b="1">
                <a:solidFill>
                  <a:srgbClr val="CC00FF"/>
                </a:solidFill>
              </a:rPr>
              <a:t>2. Nhà Hồ thay thế nhà Trần:</a:t>
            </a:r>
          </a:p>
          <a:p>
            <a:r>
              <a:rPr lang="en-US" sz="3600" b="1">
                <a:solidFill>
                  <a:srgbClr val="000099"/>
                </a:solidFill>
              </a:rPr>
              <a:t>	Năm 1400, Hồ Quý Ly nhân cơ hội đó đã truất ngôi vua Trần, lập nên nhà Hồ. Không chống nổi quân xâm lược, nhà Hồ sụp đổ. Đất nước ta bị nhà Minh đô hộ.</a:t>
            </a:r>
          </a:p>
        </p:txBody>
      </p:sp>
      <p:sp>
        <p:nvSpPr>
          <p:cNvPr id="37892" name="AutoShape 4">
            <a:hlinkClick r:id="" action="ppaction://hlinkshowjump?jump=nextslide" highlightClick="1"/>
          </p:cNvPr>
          <p:cNvSpPr>
            <a:spLocks noChangeArrowheads="1"/>
          </p:cNvSpPr>
          <p:nvPr/>
        </p:nvSpPr>
        <p:spPr bwMode="auto">
          <a:xfrm>
            <a:off x="7391400" y="5791200"/>
            <a:ext cx="990600" cy="304800"/>
          </a:xfrm>
          <a:prstGeom prst="actionButtonForwardNext">
            <a:avLst/>
          </a:prstGeom>
          <a:solidFill>
            <a:schemeClr val="accent1"/>
          </a:solidFill>
          <a:ln w="9525">
            <a:noFill/>
            <a:miter lim="800000"/>
            <a:headEnd/>
            <a:tailEnd/>
          </a:ln>
          <a:effectLst/>
        </p:spPr>
        <p:txBody>
          <a:bodyPr wrap="none" anchor="ctr"/>
          <a:lstStyle/>
          <a:p>
            <a:endParaRPr lang="en-US"/>
          </a:p>
        </p:txBody>
      </p:sp>
    </p:spTree>
  </p:cSld>
  <p:clrMapOvr>
    <a:masterClrMapping/>
  </p:clrMapOvr>
  <p:transition spd="med">
    <p:wheel spokes="1"/>
    <p:sndAc>
      <p:stSnd>
        <p:snd r:embed="rId2" name="START16.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diamond(in)">
                                      <p:cBhvr>
                                        <p:cTn id="7"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7370D6A-40F5-4D32-BE42-D1FBE687AEDD}" type="slidenum">
              <a:rPr lang="en-US" altLang="en-US"/>
              <a:pPr/>
              <a:t>28</a:t>
            </a:fld>
            <a:endParaRPr lang="en-US" altLang="en-US"/>
          </a:p>
        </p:txBody>
      </p:sp>
      <p:sp>
        <p:nvSpPr>
          <p:cNvPr id="38914" name="AutoShape 2">
            <a:hlinkClick r:id="" action="ppaction://hlinkshowjump?jump=nextslide" highlightClick="1"/>
          </p:cNvPr>
          <p:cNvSpPr>
            <a:spLocks noChangeArrowheads="1"/>
          </p:cNvSpPr>
          <p:nvPr/>
        </p:nvSpPr>
        <p:spPr bwMode="auto">
          <a:xfrm>
            <a:off x="7391400" y="6172200"/>
            <a:ext cx="990600" cy="304800"/>
          </a:xfrm>
          <a:prstGeom prst="actionButtonForwardNext">
            <a:avLst/>
          </a:prstGeom>
          <a:solidFill>
            <a:schemeClr val="accent1"/>
          </a:solidFill>
          <a:ln w="9525">
            <a:noFill/>
            <a:miter lim="800000"/>
            <a:headEnd/>
            <a:tailEnd/>
          </a:ln>
          <a:effectLst/>
        </p:spPr>
        <p:txBody>
          <a:bodyPr wrap="none" anchor="ctr"/>
          <a:lstStyle/>
          <a:p>
            <a:endParaRPr lang="en-US"/>
          </a:p>
        </p:txBody>
      </p:sp>
      <p:sp>
        <p:nvSpPr>
          <p:cNvPr id="38915" name="Text Box 3"/>
          <p:cNvSpPr txBox="1">
            <a:spLocks noChangeArrowheads="1"/>
          </p:cNvSpPr>
          <p:nvPr/>
        </p:nvSpPr>
        <p:spPr bwMode="auto">
          <a:xfrm>
            <a:off x="457200" y="1447800"/>
            <a:ext cx="8077200" cy="4587875"/>
          </a:xfrm>
          <a:prstGeom prst="rect">
            <a:avLst/>
          </a:prstGeom>
          <a:gradFill rotWithShape="1">
            <a:gsLst>
              <a:gs pos="0">
                <a:srgbClr val="FFFF66"/>
              </a:gs>
              <a:gs pos="50000">
                <a:srgbClr val="66FF33"/>
              </a:gs>
              <a:gs pos="100000">
                <a:srgbClr val="FFFF66"/>
              </a:gs>
            </a:gsLst>
            <a:lin ang="5400000" scaled="1"/>
          </a:gradFill>
          <a:ln w="9525">
            <a:solidFill>
              <a:srgbClr val="800000"/>
            </a:solidFill>
            <a:miter lim="800000"/>
            <a:headEnd/>
            <a:tailEnd/>
          </a:ln>
          <a:effectLst/>
        </p:spPr>
        <p:txBody>
          <a:bodyPr>
            <a:spAutoFit/>
          </a:bodyPr>
          <a:lstStyle/>
          <a:p>
            <a:pPr marL="342900" indent="-342900" algn="just">
              <a:spcBef>
                <a:spcPct val="50000"/>
              </a:spcBef>
              <a:buFontTx/>
              <a:buAutoNum type="arabicPeriod"/>
            </a:pPr>
            <a:r>
              <a:rPr lang="en-US" sz="2800" b="1">
                <a:solidFill>
                  <a:srgbClr val="CC00FF"/>
                </a:solidFill>
              </a:rPr>
              <a:t>Tình hình nước ta cuối thời Trần:</a:t>
            </a:r>
          </a:p>
          <a:p>
            <a:pPr marL="342900" indent="-342900" algn="just">
              <a:spcBef>
                <a:spcPct val="50000"/>
              </a:spcBef>
            </a:pPr>
            <a:r>
              <a:rPr lang="en-US" sz="2800" b="1">
                <a:solidFill>
                  <a:srgbClr val="000099"/>
                </a:solidFill>
              </a:rPr>
              <a:t>		Từ giữa thế kỉ XIV, nhà Trần bước vào thời kì suy yếu. Vua quan không quan tâm tới dân. Dân oán hận nổi dậy khởi nghĩa.</a:t>
            </a:r>
          </a:p>
          <a:p>
            <a:pPr marL="342900" indent="-342900" algn="just">
              <a:spcBef>
                <a:spcPct val="50000"/>
              </a:spcBef>
            </a:pPr>
            <a:r>
              <a:rPr lang="en-US" sz="2800" b="1">
                <a:solidFill>
                  <a:srgbClr val="CC00FF"/>
                </a:solidFill>
              </a:rPr>
              <a:t>2. Nhà Hồ thay thế nhà Trần:</a:t>
            </a:r>
          </a:p>
          <a:p>
            <a:pPr marL="342900" indent="-342900" algn="just">
              <a:spcBef>
                <a:spcPct val="50000"/>
              </a:spcBef>
            </a:pPr>
            <a:r>
              <a:rPr lang="en-US" sz="2800" b="1">
                <a:solidFill>
                  <a:srgbClr val="000099"/>
                </a:solidFill>
              </a:rPr>
              <a:t>		Năm 1400, Hồ Quý Ly nhân cơ hội đó đã truất ngôi vua Trần, lập nên nhà Hồ. Không chống nổi quân xâm lược, nhà Hồ sụp đổ. Đất nước ta bị nhà Minh đô hộ.</a:t>
            </a:r>
          </a:p>
        </p:txBody>
      </p:sp>
      <p:sp>
        <p:nvSpPr>
          <p:cNvPr id="38916" name="Rectangle 4"/>
          <p:cNvSpPr>
            <a:spLocks noChangeArrowheads="1"/>
          </p:cNvSpPr>
          <p:nvPr/>
        </p:nvSpPr>
        <p:spPr bwMode="auto">
          <a:xfrm>
            <a:off x="609600" y="609600"/>
            <a:ext cx="2362200" cy="533400"/>
          </a:xfrm>
          <a:prstGeom prst="rect">
            <a:avLst/>
          </a:prstGeom>
          <a:gradFill rotWithShape="1">
            <a:gsLst>
              <a:gs pos="0">
                <a:srgbClr val="66CCFF"/>
              </a:gs>
              <a:gs pos="50000">
                <a:srgbClr val="CCFFFF"/>
              </a:gs>
              <a:gs pos="100000">
                <a:srgbClr val="66CCFF"/>
              </a:gs>
            </a:gsLst>
            <a:lin ang="5400000" scaled="1"/>
          </a:gradFill>
          <a:ln w="9525">
            <a:noFill/>
            <a:miter lim="800000"/>
            <a:headEnd/>
            <a:tailEnd/>
          </a:ln>
          <a:effectLst/>
        </p:spPr>
        <p:txBody>
          <a:bodyPr anchor="b"/>
          <a:lstStyle/>
          <a:p>
            <a:pPr algn="ctr"/>
            <a:r>
              <a:rPr lang="en-US" sz="3000" b="1">
                <a:solidFill>
                  <a:srgbClr val="CC00FF"/>
                </a:solidFill>
              </a:rPr>
              <a:t>GHI NHỚ</a:t>
            </a:r>
          </a:p>
        </p:txBody>
      </p: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diamond(in)">
                                      <p:cBhvr>
                                        <p:cTn id="7" dur="500"/>
                                        <p:tgtEl>
                                          <p:spTgt spid="3891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8915"/>
                                        </p:tgtEl>
                                        <p:attrNameLst>
                                          <p:attrName>style.visibility</p:attrName>
                                        </p:attrNameLst>
                                      </p:cBhvr>
                                      <p:to>
                                        <p:strVal val="visible"/>
                                      </p:to>
                                    </p:set>
                                    <p:anim calcmode="lin" valueType="num">
                                      <p:cBhvr additive="base">
                                        <p:cTn id="10" dur="500" fill="hold"/>
                                        <p:tgtEl>
                                          <p:spTgt spid="38915"/>
                                        </p:tgtEl>
                                        <p:attrNameLst>
                                          <p:attrName>ppt_x</p:attrName>
                                        </p:attrNameLst>
                                      </p:cBhvr>
                                      <p:tavLst>
                                        <p:tav tm="0">
                                          <p:val>
                                            <p:strVal val="#ppt_x"/>
                                          </p:val>
                                        </p:tav>
                                        <p:tav tm="100000">
                                          <p:val>
                                            <p:strVal val="#ppt_x"/>
                                          </p:val>
                                        </p:tav>
                                      </p:tavLst>
                                    </p:anim>
                                    <p:anim calcmode="lin" valueType="num">
                                      <p:cBhvr additive="base">
                                        <p:cTn id="11" dur="500" fill="hold"/>
                                        <p:tgtEl>
                                          <p:spTgt spid="389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P spid="389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Slide Number Placeholder 5"/>
          <p:cNvSpPr>
            <a:spLocks noGrp="1"/>
          </p:cNvSpPr>
          <p:nvPr>
            <p:ph type="sldNum" sz="quarter" idx="12"/>
          </p:nvPr>
        </p:nvSpPr>
        <p:spPr/>
        <p:txBody>
          <a:bodyPr/>
          <a:lstStyle/>
          <a:p>
            <a:fld id="{7C46FCAE-67FE-402D-A62B-1139D96DA414}" type="slidenum">
              <a:rPr lang="en-US" altLang="en-US"/>
              <a:pPr/>
              <a:t>29</a:t>
            </a:fld>
            <a:endParaRPr lang="en-US" altLang="en-US"/>
          </a:p>
        </p:txBody>
      </p:sp>
      <p:pic>
        <p:nvPicPr>
          <p:cNvPr id="40962" name="Picture 2" descr="g9brk06"/>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40963" name="Picture 3" descr="Book"/>
          <p:cNvPicPr>
            <a:picLocks noChangeAspect="1" noChangeArrowheads="1" noCrop="1"/>
          </p:cNvPicPr>
          <p:nvPr/>
        </p:nvPicPr>
        <p:blipFill>
          <a:blip r:embed="rId4" cstate="print"/>
          <a:srcRect/>
          <a:stretch>
            <a:fillRect/>
          </a:stretch>
        </p:blipFill>
        <p:spPr bwMode="auto">
          <a:xfrm>
            <a:off x="228600" y="304800"/>
            <a:ext cx="838200" cy="876300"/>
          </a:xfrm>
          <a:prstGeom prst="rect">
            <a:avLst/>
          </a:prstGeom>
          <a:solidFill>
            <a:srgbClr val="FFCCFF"/>
          </a:solidFill>
          <a:ln w="9525">
            <a:noFill/>
            <a:miter lim="800000"/>
            <a:headEnd/>
            <a:tailEnd/>
          </a:ln>
        </p:spPr>
      </p:pic>
      <p:sp>
        <p:nvSpPr>
          <p:cNvPr id="40964" name="Rectangle 4"/>
          <p:cNvSpPr>
            <a:spLocks noChangeArrowheads="1"/>
          </p:cNvSpPr>
          <p:nvPr/>
        </p:nvSpPr>
        <p:spPr bwMode="auto">
          <a:xfrm>
            <a:off x="1752600" y="457200"/>
            <a:ext cx="6553200" cy="685800"/>
          </a:xfrm>
          <a:prstGeom prst="rect">
            <a:avLst/>
          </a:prstGeom>
          <a:solidFill>
            <a:srgbClr val="FFCCFF"/>
          </a:solidFill>
          <a:ln w="9525">
            <a:noFill/>
            <a:miter lim="800000"/>
            <a:headEnd/>
            <a:tailEnd/>
          </a:ln>
          <a:effectLst/>
        </p:spPr>
        <p:txBody>
          <a:bodyPr anchor="b"/>
          <a:lstStyle/>
          <a:p>
            <a:r>
              <a:rPr lang="en-US" sz="2800">
                <a:solidFill>
                  <a:srgbClr val="0000FF"/>
                </a:solidFill>
                <a:effectLst>
                  <a:outerShdw blurRad="38100" dist="38100" dir="2700000" algn="tl">
                    <a:srgbClr val="000000"/>
                  </a:outerShdw>
                </a:effectLst>
              </a:rPr>
              <a:t>Phần củng cố kiến thức</a:t>
            </a:r>
          </a:p>
        </p:txBody>
      </p:sp>
      <p:pic>
        <p:nvPicPr>
          <p:cNvPr id="40965" name="Picture 5" descr="Picture63"/>
          <p:cNvPicPr>
            <a:picLocks noChangeAspect="1" noChangeArrowheads="1"/>
          </p:cNvPicPr>
          <p:nvPr/>
        </p:nvPicPr>
        <p:blipFill>
          <a:blip r:embed="rId5" cstate="print"/>
          <a:srcRect/>
          <a:stretch>
            <a:fillRect/>
          </a:stretch>
        </p:blipFill>
        <p:spPr bwMode="auto">
          <a:xfrm>
            <a:off x="7319963" y="152400"/>
            <a:ext cx="1244600" cy="1371600"/>
          </a:xfrm>
          <a:prstGeom prst="rect">
            <a:avLst/>
          </a:prstGeom>
          <a:noFill/>
        </p:spPr>
      </p:pic>
      <p:graphicFrame>
        <p:nvGraphicFramePr>
          <p:cNvPr id="40966" name="Group 6"/>
          <p:cNvGraphicFramePr>
            <a:graphicFrameLocks noGrp="1"/>
          </p:cNvGraphicFramePr>
          <p:nvPr/>
        </p:nvGraphicFramePr>
        <p:xfrm>
          <a:off x="1328738" y="1676400"/>
          <a:ext cx="3114675" cy="701675"/>
        </p:xfrm>
        <a:graphic>
          <a:graphicData uri="http://schemas.openxmlformats.org/drawingml/2006/table">
            <a:tbl>
              <a:tblPr/>
              <a:tblGrid>
                <a:gridCol w="390525"/>
                <a:gridCol w="387350"/>
                <a:gridCol w="390525"/>
                <a:gridCol w="387350"/>
                <a:gridCol w="390525"/>
                <a:gridCol w="388937"/>
                <a:gridCol w="388938"/>
                <a:gridCol w="390525"/>
              </a:tblGrid>
              <a:tr h="7016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1" i="0" u="none" strike="noStrike" cap="none" normalizeH="0" baseline="0" smtClean="0">
                        <a:ln>
                          <a:noFill/>
                        </a:ln>
                        <a:solidFill>
                          <a:srgbClr val="0000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0986" name="Group 26"/>
          <p:cNvGraphicFramePr>
            <a:graphicFrameLocks noGrp="1"/>
          </p:cNvGraphicFramePr>
          <p:nvPr/>
        </p:nvGraphicFramePr>
        <p:xfrm>
          <a:off x="1328738" y="1701800"/>
          <a:ext cx="3114675" cy="685800"/>
        </p:xfrm>
        <a:graphic>
          <a:graphicData uri="http://schemas.openxmlformats.org/drawingml/2006/table">
            <a:tbl>
              <a:tblPr/>
              <a:tblGrid>
                <a:gridCol w="390525"/>
                <a:gridCol w="387350"/>
                <a:gridCol w="390525"/>
                <a:gridCol w="390525"/>
                <a:gridCol w="387350"/>
                <a:gridCol w="390525"/>
                <a:gridCol w="387350"/>
                <a:gridCol w="390525"/>
              </a:tblGrid>
              <a:tr h="685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Ă</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r>
            </a:tbl>
          </a:graphicData>
        </a:graphic>
      </p:graphicFrame>
      <p:sp>
        <p:nvSpPr>
          <p:cNvPr id="41006" name="Rectangle 46"/>
          <p:cNvSpPr>
            <a:spLocks noChangeArrowheads="1"/>
          </p:cNvSpPr>
          <p:nvPr/>
        </p:nvSpPr>
        <p:spPr bwMode="auto">
          <a:xfrm>
            <a:off x="228600" y="1905000"/>
            <a:ext cx="457200" cy="457200"/>
          </a:xfrm>
          <a:prstGeom prst="rect">
            <a:avLst/>
          </a:prstGeom>
          <a:solidFill>
            <a:schemeClr val="accent1"/>
          </a:solidFill>
          <a:ln w="9525">
            <a:solidFill>
              <a:schemeClr val="tx1"/>
            </a:solidFill>
            <a:miter lim="800000"/>
            <a:headEnd/>
            <a:tailEnd/>
          </a:ln>
          <a:effectLst/>
        </p:spPr>
        <p:txBody>
          <a:bodyPr wrap="none" anchor="ctr"/>
          <a:lstStyle/>
          <a:p>
            <a:pPr algn="ctr"/>
            <a:r>
              <a:rPr lang="en-US" sz="2400" b="1">
                <a:latin typeface="Times New Roman" pitchFamily="18" charset="0"/>
              </a:rPr>
              <a:t>1</a:t>
            </a:r>
          </a:p>
        </p:txBody>
      </p:sp>
      <p:sp>
        <p:nvSpPr>
          <p:cNvPr id="41007" name="Rectangle 47"/>
          <p:cNvSpPr>
            <a:spLocks noChangeArrowheads="1"/>
          </p:cNvSpPr>
          <p:nvPr/>
        </p:nvSpPr>
        <p:spPr bwMode="auto">
          <a:xfrm>
            <a:off x="228600" y="2590800"/>
            <a:ext cx="457200" cy="457200"/>
          </a:xfrm>
          <a:prstGeom prst="rect">
            <a:avLst/>
          </a:prstGeom>
          <a:solidFill>
            <a:schemeClr val="accent1"/>
          </a:solidFill>
          <a:ln w="9525">
            <a:solidFill>
              <a:schemeClr val="tx1"/>
            </a:solidFill>
            <a:miter lim="800000"/>
            <a:headEnd/>
            <a:tailEnd/>
          </a:ln>
          <a:effectLst/>
        </p:spPr>
        <p:txBody>
          <a:bodyPr wrap="none" anchor="ctr"/>
          <a:lstStyle/>
          <a:p>
            <a:pPr algn="ctr"/>
            <a:r>
              <a:rPr lang="en-US" sz="2400" b="1">
                <a:latin typeface="Times New Roman" pitchFamily="18" charset="0"/>
              </a:rPr>
              <a:t>2</a:t>
            </a:r>
          </a:p>
        </p:txBody>
      </p:sp>
      <p:sp>
        <p:nvSpPr>
          <p:cNvPr id="41008" name="Rectangle 48"/>
          <p:cNvSpPr>
            <a:spLocks noChangeArrowheads="1"/>
          </p:cNvSpPr>
          <p:nvPr/>
        </p:nvSpPr>
        <p:spPr bwMode="auto">
          <a:xfrm>
            <a:off x="228600" y="3200400"/>
            <a:ext cx="457200" cy="457200"/>
          </a:xfrm>
          <a:prstGeom prst="rect">
            <a:avLst/>
          </a:prstGeom>
          <a:solidFill>
            <a:schemeClr val="accent1"/>
          </a:solidFill>
          <a:ln w="9525">
            <a:solidFill>
              <a:schemeClr val="tx1"/>
            </a:solidFill>
            <a:miter lim="800000"/>
            <a:headEnd/>
            <a:tailEnd/>
          </a:ln>
          <a:effectLst/>
        </p:spPr>
        <p:txBody>
          <a:bodyPr wrap="none" anchor="ctr"/>
          <a:lstStyle/>
          <a:p>
            <a:pPr algn="ctr"/>
            <a:r>
              <a:rPr lang="en-US" sz="2400" b="1">
                <a:latin typeface="Times New Roman" pitchFamily="18" charset="0"/>
              </a:rPr>
              <a:t>3</a:t>
            </a:r>
          </a:p>
        </p:txBody>
      </p:sp>
      <p:sp>
        <p:nvSpPr>
          <p:cNvPr id="41009" name="Rectangle 49"/>
          <p:cNvSpPr>
            <a:spLocks noChangeArrowheads="1"/>
          </p:cNvSpPr>
          <p:nvPr/>
        </p:nvSpPr>
        <p:spPr bwMode="auto">
          <a:xfrm>
            <a:off x="228600" y="3886200"/>
            <a:ext cx="457200" cy="457200"/>
          </a:xfrm>
          <a:prstGeom prst="rect">
            <a:avLst/>
          </a:prstGeom>
          <a:solidFill>
            <a:schemeClr val="accent1"/>
          </a:solidFill>
          <a:ln w="9525">
            <a:solidFill>
              <a:schemeClr val="tx1"/>
            </a:solidFill>
            <a:miter lim="800000"/>
            <a:headEnd/>
            <a:tailEnd/>
          </a:ln>
          <a:effectLst/>
        </p:spPr>
        <p:txBody>
          <a:bodyPr wrap="none" anchor="ctr"/>
          <a:lstStyle/>
          <a:p>
            <a:pPr algn="ctr"/>
            <a:r>
              <a:rPr lang="en-US" sz="2400" b="1">
                <a:latin typeface="Times New Roman" pitchFamily="18" charset="0"/>
              </a:rPr>
              <a:t>4</a:t>
            </a:r>
          </a:p>
        </p:txBody>
      </p:sp>
      <p:sp>
        <p:nvSpPr>
          <p:cNvPr id="41010" name="Rectangle 50"/>
          <p:cNvSpPr>
            <a:spLocks noChangeArrowheads="1"/>
          </p:cNvSpPr>
          <p:nvPr/>
        </p:nvSpPr>
        <p:spPr bwMode="auto">
          <a:xfrm>
            <a:off x="228600" y="4572000"/>
            <a:ext cx="457200" cy="457200"/>
          </a:xfrm>
          <a:prstGeom prst="rect">
            <a:avLst/>
          </a:prstGeom>
          <a:solidFill>
            <a:schemeClr val="accent1"/>
          </a:solidFill>
          <a:ln w="9525">
            <a:solidFill>
              <a:schemeClr val="tx1"/>
            </a:solidFill>
            <a:miter lim="800000"/>
            <a:headEnd/>
            <a:tailEnd/>
          </a:ln>
          <a:effectLst/>
        </p:spPr>
        <p:txBody>
          <a:bodyPr wrap="none" anchor="ctr"/>
          <a:lstStyle/>
          <a:p>
            <a:pPr algn="ctr"/>
            <a:r>
              <a:rPr lang="en-US" sz="2400" b="1">
                <a:latin typeface="Times New Roman" pitchFamily="18" charset="0"/>
              </a:rPr>
              <a:t>5</a:t>
            </a:r>
          </a:p>
        </p:txBody>
      </p:sp>
      <p:sp>
        <p:nvSpPr>
          <p:cNvPr id="41011" name="Rectangle 51"/>
          <p:cNvSpPr>
            <a:spLocks noChangeArrowheads="1"/>
          </p:cNvSpPr>
          <p:nvPr/>
        </p:nvSpPr>
        <p:spPr bwMode="auto">
          <a:xfrm>
            <a:off x="228600" y="5257800"/>
            <a:ext cx="457200" cy="457200"/>
          </a:xfrm>
          <a:prstGeom prst="rect">
            <a:avLst/>
          </a:prstGeom>
          <a:solidFill>
            <a:schemeClr val="accent1"/>
          </a:solidFill>
          <a:ln w="9525">
            <a:solidFill>
              <a:schemeClr val="tx1"/>
            </a:solidFill>
            <a:miter lim="800000"/>
            <a:headEnd/>
            <a:tailEnd/>
          </a:ln>
          <a:effectLst/>
        </p:spPr>
        <p:txBody>
          <a:bodyPr wrap="none" anchor="ctr"/>
          <a:lstStyle/>
          <a:p>
            <a:pPr algn="ctr"/>
            <a:r>
              <a:rPr lang="en-US" sz="2400" b="1">
                <a:latin typeface="Times New Roman" pitchFamily="18" charset="0"/>
              </a:rPr>
              <a:t>6</a:t>
            </a:r>
          </a:p>
        </p:txBody>
      </p:sp>
      <p:sp>
        <p:nvSpPr>
          <p:cNvPr id="41012" name="Rectangle 52"/>
          <p:cNvSpPr>
            <a:spLocks noChangeArrowheads="1"/>
          </p:cNvSpPr>
          <p:nvPr/>
        </p:nvSpPr>
        <p:spPr bwMode="auto">
          <a:xfrm>
            <a:off x="228600" y="5943600"/>
            <a:ext cx="457200" cy="457200"/>
          </a:xfrm>
          <a:prstGeom prst="rect">
            <a:avLst/>
          </a:prstGeom>
          <a:solidFill>
            <a:schemeClr val="accent1"/>
          </a:solidFill>
          <a:ln w="9525">
            <a:solidFill>
              <a:schemeClr val="tx1"/>
            </a:solidFill>
            <a:miter lim="800000"/>
            <a:headEnd/>
            <a:tailEnd/>
          </a:ln>
          <a:effectLst/>
        </p:spPr>
        <p:txBody>
          <a:bodyPr wrap="none" anchor="ctr"/>
          <a:lstStyle/>
          <a:p>
            <a:pPr algn="ctr"/>
            <a:r>
              <a:rPr lang="en-US" sz="2400" b="1">
                <a:latin typeface="Times New Roman" pitchFamily="18" charset="0"/>
              </a:rPr>
              <a:t>7</a:t>
            </a:r>
          </a:p>
        </p:txBody>
      </p:sp>
      <p:sp>
        <p:nvSpPr>
          <p:cNvPr id="41013" name="AutoShape 53"/>
          <p:cNvSpPr>
            <a:spLocks noChangeArrowheads="1"/>
          </p:cNvSpPr>
          <p:nvPr/>
        </p:nvSpPr>
        <p:spPr bwMode="auto">
          <a:xfrm>
            <a:off x="1066800" y="1981200"/>
            <a:ext cx="304800" cy="304800"/>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41014" name="AutoShape 54"/>
          <p:cNvSpPr>
            <a:spLocks noChangeArrowheads="1"/>
          </p:cNvSpPr>
          <p:nvPr/>
        </p:nvSpPr>
        <p:spPr bwMode="auto">
          <a:xfrm>
            <a:off x="1066800" y="2667000"/>
            <a:ext cx="304800" cy="304800"/>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41015" name="AutoShape 55"/>
          <p:cNvSpPr>
            <a:spLocks noChangeArrowheads="1"/>
          </p:cNvSpPr>
          <p:nvPr/>
        </p:nvSpPr>
        <p:spPr bwMode="auto">
          <a:xfrm>
            <a:off x="1066800" y="3276600"/>
            <a:ext cx="304800" cy="304800"/>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41016" name="AutoShape 56"/>
          <p:cNvSpPr>
            <a:spLocks noChangeArrowheads="1"/>
          </p:cNvSpPr>
          <p:nvPr/>
        </p:nvSpPr>
        <p:spPr bwMode="auto">
          <a:xfrm>
            <a:off x="1066800" y="3962400"/>
            <a:ext cx="304800" cy="304800"/>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41017" name="AutoShape 57"/>
          <p:cNvSpPr>
            <a:spLocks noChangeArrowheads="1"/>
          </p:cNvSpPr>
          <p:nvPr/>
        </p:nvSpPr>
        <p:spPr bwMode="auto">
          <a:xfrm>
            <a:off x="1066800" y="4648200"/>
            <a:ext cx="304800" cy="304800"/>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41018" name="AutoShape 58"/>
          <p:cNvSpPr>
            <a:spLocks noChangeArrowheads="1"/>
          </p:cNvSpPr>
          <p:nvPr/>
        </p:nvSpPr>
        <p:spPr bwMode="auto">
          <a:xfrm>
            <a:off x="1066800" y="5334000"/>
            <a:ext cx="304800" cy="304800"/>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41019" name="AutoShape 59"/>
          <p:cNvSpPr>
            <a:spLocks noChangeArrowheads="1"/>
          </p:cNvSpPr>
          <p:nvPr/>
        </p:nvSpPr>
        <p:spPr bwMode="auto">
          <a:xfrm>
            <a:off x="1143000" y="6019800"/>
            <a:ext cx="304800" cy="304800"/>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41020" name="AutoShape 60"/>
          <p:cNvSpPr>
            <a:spLocks noChangeArrowheads="1"/>
          </p:cNvSpPr>
          <p:nvPr/>
        </p:nvSpPr>
        <p:spPr bwMode="auto">
          <a:xfrm>
            <a:off x="762000" y="1905000"/>
            <a:ext cx="304800" cy="3810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41021" name="AutoShape 61"/>
          <p:cNvSpPr>
            <a:spLocks noChangeArrowheads="1"/>
          </p:cNvSpPr>
          <p:nvPr/>
        </p:nvSpPr>
        <p:spPr bwMode="auto">
          <a:xfrm>
            <a:off x="762000" y="2590800"/>
            <a:ext cx="304800" cy="3810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41022" name="AutoShape 62"/>
          <p:cNvSpPr>
            <a:spLocks noChangeArrowheads="1"/>
          </p:cNvSpPr>
          <p:nvPr/>
        </p:nvSpPr>
        <p:spPr bwMode="auto">
          <a:xfrm>
            <a:off x="762000" y="3200400"/>
            <a:ext cx="304800" cy="3810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41023" name="AutoShape 63"/>
          <p:cNvSpPr>
            <a:spLocks noChangeArrowheads="1"/>
          </p:cNvSpPr>
          <p:nvPr/>
        </p:nvSpPr>
        <p:spPr bwMode="auto">
          <a:xfrm>
            <a:off x="685800" y="3886200"/>
            <a:ext cx="304800" cy="3810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41024" name="AutoShape 64"/>
          <p:cNvSpPr>
            <a:spLocks noChangeArrowheads="1"/>
          </p:cNvSpPr>
          <p:nvPr/>
        </p:nvSpPr>
        <p:spPr bwMode="auto">
          <a:xfrm>
            <a:off x="762000" y="4495800"/>
            <a:ext cx="304800" cy="3810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41025" name="AutoShape 65"/>
          <p:cNvSpPr>
            <a:spLocks noChangeArrowheads="1"/>
          </p:cNvSpPr>
          <p:nvPr/>
        </p:nvSpPr>
        <p:spPr bwMode="auto">
          <a:xfrm>
            <a:off x="762000" y="5257800"/>
            <a:ext cx="304800" cy="3810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41026" name="AutoShape 66"/>
          <p:cNvSpPr>
            <a:spLocks noChangeArrowheads="1"/>
          </p:cNvSpPr>
          <p:nvPr/>
        </p:nvSpPr>
        <p:spPr bwMode="auto">
          <a:xfrm>
            <a:off x="762000" y="5943600"/>
            <a:ext cx="304800" cy="3810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graphicFrame>
        <p:nvGraphicFramePr>
          <p:cNvPr id="41027" name="Group 67"/>
          <p:cNvGraphicFramePr>
            <a:graphicFrameLocks noGrp="1"/>
          </p:cNvGraphicFramePr>
          <p:nvPr/>
        </p:nvGraphicFramePr>
        <p:xfrm>
          <a:off x="3352800" y="2422525"/>
          <a:ext cx="2590800" cy="701675"/>
        </p:xfrm>
        <a:graphic>
          <a:graphicData uri="http://schemas.openxmlformats.org/drawingml/2006/table">
            <a:tbl>
              <a:tblPr/>
              <a:tblGrid>
                <a:gridCol w="371475"/>
                <a:gridCol w="368300"/>
                <a:gridCol w="371475"/>
                <a:gridCol w="368300"/>
                <a:gridCol w="371475"/>
                <a:gridCol w="368300"/>
                <a:gridCol w="371475"/>
              </a:tblGrid>
              <a:tr h="7016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1045" name="Group 85"/>
          <p:cNvGraphicFramePr>
            <a:graphicFrameLocks noGrp="1"/>
          </p:cNvGraphicFramePr>
          <p:nvPr/>
        </p:nvGraphicFramePr>
        <p:xfrm>
          <a:off x="2514600" y="3146425"/>
          <a:ext cx="3889375" cy="638175"/>
        </p:xfrm>
        <a:graphic>
          <a:graphicData uri="http://schemas.openxmlformats.org/drawingml/2006/table">
            <a:tbl>
              <a:tblPr/>
              <a:tblGrid>
                <a:gridCol w="388938"/>
                <a:gridCol w="388937"/>
                <a:gridCol w="388938"/>
                <a:gridCol w="388937"/>
                <a:gridCol w="388938"/>
                <a:gridCol w="388937"/>
                <a:gridCol w="388938"/>
                <a:gridCol w="388937"/>
                <a:gridCol w="388938"/>
                <a:gridCol w="388937"/>
              </a:tblGrid>
              <a:tr h="6381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1069" name="Group 109"/>
          <p:cNvGraphicFramePr>
            <a:graphicFrameLocks noGrp="1"/>
          </p:cNvGraphicFramePr>
          <p:nvPr/>
        </p:nvGraphicFramePr>
        <p:xfrm>
          <a:off x="3244850" y="3822700"/>
          <a:ext cx="3114675" cy="660400"/>
        </p:xfrm>
        <a:graphic>
          <a:graphicData uri="http://schemas.openxmlformats.org/drawingml/2006/table">
            <a:tbl>
              <a:tblPr/>
              <a:tblGrid>
                <a:gridCol w="390525"/>
                <a:gridCol w="387350"/>
                <a:gridCol w="390525"/>
                <a:gridCol w="387350"/>
                <a:gridCol w="390525"/>
                <a:gridCol w="388938"/>
                <a:gridCol w="388937"/>
                <a:gridCol w="390525"/>
              </a:tblGrid>
              <a:tr h="6604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1089" name="Group 129"/>
          <p:cNvGraphicFramePr>
            <a:graphicFrameLocks noGrp="1"/>
          </p:cNvGraphicFramePr>
          <p:nvPr/>
        </p:nvGraphicFramePr>
        <p:xfrm>
          <a:off x="2889250" y="4457700"/>
          <a:ext cx="3502025" cy="698500"/>
        </p:xfrm>
        <a:graphic>
          <a:graphicData uri="http://schemas.openxmlformats.org/drawingml/2006/table">
            <a:tbl>
              <a:tblPr/>
              <a:tblGrid>
                <a:gridCol w="390525"/>
                <a:gridCol w="387350"/>
                <a:gridCol w="390525"/>
                <a:gridCol w="387350"/>
                <a:gridCol w="390525"/>
                <a:gridCol w="387350"/>
                <a:gridCol w="390525"/>
                <a:gridCol w="387350"/>
                <a:gridCol w="390525"/>
              </a:tblGrid>
              <a:tr h="6985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1111" name="Group 151"/>
          <p:cNvGraphicFramePr>
            <a:graphicFrameLocks noGrp="1"/>
          </p:cNvGraphicFramePr>
          <p:nvPr/>
        </p:nvGraphicFramePr>
        <p:xfrm>
          <a:off x="2476500" y="5168900"/>
          <a:ext cx="3889375" cy="660400"/>
        </p:xfrm>
        <a:graphic>
          <a:graphicData uri="http://schemas.openxmlformats.org/drawingml/2006/table">
            <a:tbl>
              <a:tblPr/>
              <a:tblGrid>
                <a:gridCol w="388938"/>
                <a:gridCol w="388937"/>
                <a:gridCol w="388938"/>
                <a:gridCol w="388937"/>
                <a:gridCol w="388938"/>
                <a:gridCol w="388937"/>
                <a:gridCol w="388938"/>
                <a:gridCol w="388937"/>
                <a:gridCol w="388938"/>
                <a:gridCol w="388937"/>
              </a:tblGrid>
              <a:tr h="6604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1135" name="Group 175"/>
          <p:cNvGraphicFramePr>
            <a:graphicFrameLocks noGrp="1"/>
          </p:cNvGraphicFramePr>
          <p:nvPr/>
        </p:nvGraphicFramePr>
        <p:xfrm>
          <a:off x="2090738" y="5851525"/>
          <a:ext cx="3114675" cy="701675"/>
        </p:xfrm>
        <a:graphic>
          <a:graphicData uri="http://schemas.openxmlformats.org/drawingml/2006/table">
            <a:tbl>
              <a:tblPr/>
              <a:tblGrid>
                <a:gridCol w="390525"/>
                <a:gridCol w="387350"/>
                <a:gridCol w="390525"/>
                <a:gridCol w="387350"/>
                <a:gridCol w="390525"/>
                <a:gridCol w="388937"/>
                <a:gridCol w="388938"/>
                <a:gridCol w="390525"/>
              </a:tblGrid>
              <a:tr h="7016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155" name="AutoShape 195"/>
          <p:cNvSpPr>
            <a:spLocks noChangeArrowheads="1"/>
          </p:cNvSpPr>
          <p:nvPr/>
        </p:nvSpPr>
        <p:spPr bwMode="auto">
          <a:xfrm>
            <a:off x="1371600" y="228600"/>
            <a:ext cx="5943600" cy="1143000"/>
          </a:xfrm>
          <a:prstGeom prst="horizontalScroll">
            <a:avLst>
              <a:gd name="adj" fmla="val 12500"/>
            </a:avLst>
          </a:prstGeom>
          <a:solidFill>
            <a:srgbClr val="F3FBA3"/>
          </a:solidFill>
          <a:ln w="9525">
            <a:solidFill>
              <a:schemeClr val="tx1"/>
            </a:solidFill>
            <a:round/>
            <a:headEnd/>
            <a:tailEnd/>
          </a:ln>
          <a:effectLst/>
        </p:spPr>
        <p:txBody>
          <a:bodyPr wrap="none" anchor="ctr"/>
          <a:lstStyle/>
          <a:p>
            <a:pPr algn="ctr"/>
            <a:r>
              <a:rPr lang="en-US" sz="3200" b="1">
                <a:solidFill>
                  <a:srgbClr val="0000FF"/>
                </a:solidFill>
                <a:latin typeface="Times New Roman" pitchFamily="18" charset="0"/>
              </a:rPr>
              <a:t>Ông dâng thất trảm sớ  ?    </a:t>
            </a:r>
          </a:p>
        </p:txBody>
      </p:sp>
      <p:graphicFrame>
        <p:nvGraphicFramePr>
          <p:cNvPr id="41156" name="Group 196"/>
          <p:cNvGraphicFramePr>
            <a:graphicFrameLocks noGrp="1"/>
          </p:cNvGraphicFramePr>
          <p:nvPr/>
        </p:nvGraphicFramePr>
        <p:xfrm>
          <a:off x="3275013" y="2413000"/>
          <a:ext cx="2720975" cy="701675"/>
        </p:xfrm>
        <a:graphic>
          <a:graphicData uri="http://schemas.openxmlformats.org/drawingml/2006/table">
            <a:tbl>
              <a:tblPr/>
              <a:tblGrid>
                <a:gridCol w="388937"/>
                <a:gridCol w="388938"/>
                <a:gridCol w="388937"/>
                <a:gridCol w="387350"/>
                <a:gridCol w="388938"/>
                <a:gridCol w="388937"/>
                <a:gridCol w="388938"/>
              </a:tblGrid>
              <a:tr h="7016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r>
            </a:tbl>
          </a:graphicData>
        </a:graphic>
      </p:graphicFrame>
      <p:sp>
        <p:nvSpPr>
          <p:cNvPr id="41174" name="AutoShape 214"/>
          <p:cNvSpPr>
            <a:spLocks noChangeArrowheads="1"/>
          </p:cNvSpPr>
          <p:nvPr/>
        </p:nvSpPr>
        <p:spPr bwMode="auto">
          <a:xfrm>
            <a:off x="1295400" y="228600"/>
            <a:ext cx="5715000" cy="1295400"/>
          </a:xfrm>
          <a:prstGeom prst="horizontalScroll">
            <a:avLst>
              <a:gd name="adj" fmla="val 12500"/>
            </a:avLst>
          </a:prstGeom>
          <a:solidFill>
            <a:srgbClr val="F3FBA3"/>
          </a:solidFill>
          <a:ln w="9525">
            <a:solidFill>
              <a:schemeClr val="tx1"/>
            </a:solidFill>
            <a:round/>
            <a:headEnd/>
            <a:tailEnd/>
          </a:ln>
          <a:effectLst/>
        </p:spPr>
        <p:txBody>
          <a:bodyPr wrap="none" anchor="ctr"/>
          <a:lstStyle/>
          <a:p>
            <a:pPr algn="ctr"/>
            <a:r>
              <a:rPr lang="en-US" sz="2800" b="1">
                <a:solidFill>
                  <a:srgbClr val="0000FF"/>
                </a:solidFill>
                <a:latin typeface="Times New Roman" pitchFamily="18" charset="0"/>
              </a:rPr>
              <a:t>Người có nhiều cải cách tiến bộ  ?</a:t>
            </a:r>
            <a:endParaRPr lang="en-US" sz="3200" b="1">
              <a:solidFill>
                <a:srgbClr val="0000FF"/>
              </a:solidFill>
              <a:latin typeface="Times New Roman" pitchFamily="18" charset="0"/>
            </a:endParaRPr>
          </a:p>
        </p:txBody>
      </p:sp>
      <p:sp>
        <p:nvSpPr>
          <p:cNvPr id="41175" name="AutoShape 215"/>
          <p:cNvSpPr>
            <a:spLocks noChangeArrowheads="1"/>
          </p:cNvSpPr>
          <p:nvPr/>
        </p:nvSpPr>
        <p:spPr bwMode="auto">
          <a:xfrm>
            <a:off x="1295400" y="228600"/>
            <a:ext cx="5791200" cy="1219200"/>
          </a:xfrm>
          <a:prstGeom prst="horizontalScroll">
            <a:avLst>
              <a:gd name="adj" fmla="val 12500"/>
            </a:avLst>
          </a:prstGeom>
          <a:solidFill>
            <a:srgbClr val="F3FBA3"/>
          </a:solidFill>
          <a:ln w="9525">
            <a:solidFill>
              <a:schemeClr val="tx1"/>
            </a:solidFill>
            <a:round/>
            <a:headEnd/>
            <a:tailEnd/>
          </a:ln>
          <a:effectLst/>
        </p:spPr>
        <p:txBody>
          <a:bodyPr wrap="none" anchor="ctr"/>
          <a:lstStyle/>
          <a:p>
            <a:pPr algn="ctr"/>
            <a:r>
              <a:rPr lang="en-US" sz="3200" b="1">
                <a:solidFill>
                  <a:srgbClr val="0000FF"/>
                </a:solidFill>
                <a:latin typeface="Times New Roman" pitchFamily="18" charset="0"/>
              </a:rPr>
              <a:t>Công trình quân sự </a:t>
            </a:r>
          </a:p>
          <a:p>
            <a:pPr algn="ctr"/>
            <a:r>
              <a:rPr lang="en-US" sz="3200" b="1">
                <a:solidFill>
                  <a:srgbClr val="0000FF"/>
                </a:solidFill>
                <a:latin typeface="Times New Roman" pitchFamily="18" charset="0"/>
              </a:rPr>
              <a:t>kiên cố của nhà Hồ </a:t>
            </a:r>
          </a:p>
        </p:txBody>
      </p:sp>
      <p:graphicFrame>
        <p:nvGraphicFramePr>
          <p:cNvPr id="41176" name="Group 216"/>
          <p:cNvGraphicFramePr>
            <a:graphicFrameLocks noGrp="1"/>
          </p:cNvGraphicFramePr>
          <p:nvPr/>
        </p:nvGraphicFramePr>
        <p:xfrm>
          <a:off x="2498725" y="3162300"/>
          <a:ext cx="3889375" cy="638175"/>
        </p:xfrm>
        <a:graphic>
          <a:graphicData uri="http://schemas.openxmlformats.org/drawingml/2006/table">
            <a:tbl>
              <a:tblPr/>
              <a:tblGrid>
                <a:gridCol w="388938"/>
                <a:gridCol w="388937"/>
                <a:gridCol w="388938"/>
                <a:gridCol w="388937"/>
                <a:gridCol w="388938"/>
                <a:gridCol w="388937"/>
                <a:gridCol w="388938"/>
                <a:gridCol w="388937"/>
                <a:gridCol w="388938"/>
                <a:gridCol w="388937"/>
              </a:tblGrid>
              <a:tr h="6381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Â</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r>
            </a:tbl>
          </a:graphicData>
        </a:graphic>
      </p:graphicFrame>
      <p:sp>
        <p:nvSpPr>
          <p:cNvPr id="41200" name="AutoShape 240"/>
          <p:cNvSpPr>
            <a:spLocks noChangeArrowheads="1"/>
          </p:cNvSpPr>
          <p:nvPr/>
        </p:nvSpPr>
        <p:spPr bwMode="auto">
          <a:xfrm>
            <a:off x="1219200" y="228600"/>
            <a:ext cx="5791200" cy="1219200"/>
          </a:xfrm>
          <a:prstGeom prst="horizontalScroll">
            <a:avLst>
              <a:gd name="adj" fmla="val 12500"/>
            </a:avLst>
          </a:prstGeom>
          <a:solidFill>
            <a:srgbClr val="F3FBA3"/>
          </a:solidFill>
          <a:ln w="9525">
            <a:solidFill>
              <a:schemeClr val="tx1"/>
            </a:solidFill>
            <a:round/>
            <a:headEnd/>
            <a:tailEnd/>
          </a:ln>
          <a:effectLst/>
        </p:spPr>
        <p:txBody>
          <a:bodyPr wrap="none" anchor="ctr"/>
          <a:lstStyle/>
          <a:p>
            <a:pPr algn="ctr"/>
            <a:r>
              <a:rPr lang="en-US" sz="3200" b="1">
                <a:solidFill>
                  <a:srgbClr val="0000FF"/>
                </a:solidFill>
                <a:latin typeface="Times New Roman" pitchFamily="18" charset="0"/>
              </a:rPr>
              <a:t>Cải cách kinh tế tiến bộ </a:t>
            </a:r>
          </a:p>
          <a:p>
            <a:pPr algn="ctr"/>
            <a:r>
              <a:rPr lang="en-US" sz="3200" b="1">
                <a:solidFill>
                  <a:srgbClr val="0000FF"/>
                </a:solidFill>
                <a:latin typeface="Times New Roman" pitchFamily="18" charset="0"/>
              </a:rPr>
              <a:t>thay thế tiền đồng</a:t>
            </a:r>
          </a:p>
        </p:txBody>
      </p:sp>
      <p:graphicFrame>
        <p:nvGraphicFramePr>
          <p:cNvPr id="41201" name="Group 241"/>
          <p:cNvGraphicFramePr>
            <a:graphicFrameLocks noGrp="1"/>
          </p:cNvGraphicFramePr>
          <p:nvPr/>
        </p:nvGraphicFramePr>
        <p:xfrm>
          <a:off x="3244850" y="3810000"/>
          <a:ext cx="3114675" cy="660400"/>
        </p:xfrm>
        <a:graphic>
          <a:graphicData uri="http://schemas.openxmlformats.org/drawingml/2006/table">
            <a:tbl>
              <a:tblPr/>
              <a:tblGrid>
                <a:gridCol w="390525"/>
                <a:gridCol w="387350"/>
                <a:gridCol w="390525"/>
                <a:gridCol w="387350"/>
                <a:gridCol w="390525"/>
                <a:gridCol w="388938"/>
                <a:gridCol w="388937"/>
                <a:gridCol w="390525"/>
              </a:tblGrid>
              <a:tr h="6604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Ề</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Ấ</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r>
            </a:tbl>
          </a:graphicData>
        </a:graphic>
      </p:graphicFrame>
      <p:sp>
        <p:nvSpPr>
          <p:cNvPr id="41221" name="AutoShape 261"/>
          <p:cNvSpPr>
            <a:spLocks noChangeArrowheads="1"/>
          </p:cNvSpPr>
          <p:nvPr/>
        </p:nvSpPr>
        <p:spPr bwMode="auto">
          <a:xfrm>
            <a:off x="1219200" y="228600"/>
            <a:ext cx="5791200" cy="1219200"/>
          </a:xfrm>
          <a:prstGeom prst="horizontalScroll">
            <a:avLst>
              <a:gd name="adj" fmla="val 12500"/>
            </a:avLst>
          </a:prstGeom>
          <a:solidFill>
            <a:srgbClr val="F3FBA3"/>
          </a:solidFill>
          <a:ln w="9525">
            <a:solidFill>
              <a:schemeClr val="tx1"/>
            </a:solidFill>
            <a:round/>
            <a:headEnd/>
            <a:tailEnd/>
          </a:ln>
          <a:effectLst/>
        </p:spPr>
        <p:txBody>
          <a:bodyPr wrap="none" anchor="ctr"/>
          <a:lstStyle/>
          <a:p>
            <a:pPr algn="ctr"/>
            <a:r>
              <a:rPr lang="en-US" sz="3200" b="1">
                <a:solidFill>
                  <a:srgbClr val="0000FF"/>
                </a:solidFill>
                <a:latin typeface="Times New Roman" pitchFamily="18" charset="0"/>
              </a:rPr>
              <a:t>Việc làm của Hồ Quý Ly </a:t>
            </a:r>
          </a:p>
          <a:p>
            <a:pPr algn="ctr"/>
            <a:r>
              <a:rPr lang="en-US" sz="3200" b="1">
                <a:solidFill>
                  <a:srgbClr val="0000FF"/>
                </a:solidFill>
                <a:latin typeface="Times New Roman" pitchFamily="18" charset="0"/>
              </a:rPr>
              <a:t>hợp với lòng dân</a:t>
            </a:r>
          </a:p>
        </p:txBody>
      </p:sp>
      <p:graphicFrame>
        <p:nvGraphicFramePr>
          <p:cNvPr id="41222" name="Group 262"/>
          <p:cNvGraphicFramePr>
            <a:graphicFrameLocks noGrp="1"/>
          </p:cNvGraphicFramePr>
          <p:nvPr/>
        </p:nvGraphicFramePr>
        <p:xfrm>
          <a:off x="2865438" y="4483100"/>
          <a:ext cx="3502025" cy="698500"/>
        </p:xfrm>
        <a:graphic>
          <a:graphicData uri="http://schemas.openxmlformats.org/drawingml/2006/table">
            <a:tbl>
              <a:tblPr/>
              <a:tblGrid>
                <a:gridCol w="390525"/>
                <a:gridCol w="387350"/>
                <a:gridCol w="390525"/>
                <a:gridCol w="387350"/>
                <a:gridCol w="390525"/>
                <a:gridCol w="387350"/>
                <a:gridCol w="390525"/>
                <a:gridCol w="387350"/>
                <a:gridCol w="390525"/>
              </a:tblGrid>
              <a:tr h="6985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Ấ</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r>
            </a:tbl>
          </a:graphicData>
        </a:graphic>
      </p:graphicFrame>
      <p:sp>
        <p:nvSpPr>
          <p:cNvPr id="41244" name="AutoShape 284"/>
          <p:cNvSpPr>
            <a:spLocks noChangeArrowheads="1"/>
          </p:cNvSpPr>
          <p:nvPr/>
        </p:nvSpPr>
        <p:spPr bwMode="auto">
          <a:xfrm>
            <a:off x="1295400" y="304800"/>
            <a:ext cx="5791200" cy="1219200"/>
          </a:xfrm>
          <a:prstGeom prst="horizontalScroll">
            <a:avLst>
              <a:gd name="adj" fmla="val 12500"/>
            </a:avLst>
          </a:prstGeom>
          <a:solidFill>
            <a:srgbClr val="F3FBA3"/>
          </a:solidFill>
          <a:ln w="9525">
            <a:solidFill>
              <a:schemeClr val="tx1"/>
            </a:solidFill>
            <a:round/>
            <a:headEnd/>
            <a:tailEnd/>
          </a:ln>
          <a:effectLst/>
        </p:spPr>
        <p:txBody>
          <a:bodyPr wrap="none" anchor="ctr"/>
          <a:lstStyle/>
          <a:p>
            <a:pPr algn="ctr"/>
            <a:r>
              <a:rPr lang="en-US" sz="3200" b="1">
                <a:solidFill>
                  <a:srgbClr val="0000FF"/>
                </a:solidFill>
                <a:latin typeface="Times New Roman" pitchFamily="18" charset="0"/>
              </a:rPr>
              <a:t>Tên vị vua bắt đầu thời kỳ </a:t>
            </a:r>
          </a:p>
          <a:p>
            <a:pPr algn="ctr"/>
            <a:r>
              <a:rPr lang="en-US" sz="3200" b="1">
                <a:solidFill>
                  <a:srgbClr val="0000FF"/>
                </a:solidFill>
                <a:latin typeface="Times New Roman" pitchFamily="18" charset="0"/>
              </a:rPr>
              <a:t>suy tàn của nhà Trần</a:t>
            </a:r>
          </a:p>
        </p:txBody>
      </p:sp>
      <p:graphicFrame>
        <p:nvGraphicFramePr>
          <p:cNvPr id="41245" name="Group 285"/>
          <p:cNvGraphicFramePr>
            <a:graphicFrameLocks noGrp="1"/>
          </p:cNvGraphicFramePr>
          <p:nvPr/>
        </p:nvGraphicFramePr>
        <p:xfrm>
          <a:off x="2486025" y="5168900"/>
          <a:ext cx="3889375" cy="660400"/>
        </p:xfrm>
        <a:graphic>
          <a:graphicData uri="http://schemas.openxmlformats.org/drawingml/2006/table">
            <a:tbl>
              <a:tblPr/>
              <a:tblGrid>
                <a:gridCol w="388938"/>
                <a:gridCol w="388937"/>
                <a:gridCol w="388938"/>
                <a:gridCol w="388937"/>
                <a:gridCol w="388938"/>
                <a:gridCol w="388937"/>
                <a:gridCol w="388938"/>
                <a:gridCol w="388937"/>
                <a:gridCol w="388938"/>
                <a:gridCol w="388937"/>
              </a:tblGrid>
              <a:tr h="6604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Ầ</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r>
            </a:tbl>
          </a:graphicData>
        </a:graphic>
      </p:graphicFrame>
      <p:graphicFrame>
        <p:nvGraphicFramePr>
          <p:cNvPr id="41269" name="Group 309"/>
          <p:cNvGraphicFramePr>
            <a:graphicFrameLocks noGrp="1"/>
          </p:cNvGraphicFramePr>
          <p:nvPr/>
        </p:nvGraphicFramePr>
        <p:xfrm>
          <a:off x="2090738" y="5829300"/>
          <a:ext cx="3114675" cy="701675"/>
        </p:xfrm>
        <a:graphic>
          <a:graphicData uri="http://schemas.openxmlformats.org/drawingml/2006/table">
            <a:tbl>
              <a:tblPr/>
              <a:tblGrid>
                <a:gridCol w="390525"/>
                <a:gridCol w="387350"/>
                <a:gridCol w="390525"/>
                <a:gridCol w="387350"/>
                <a:gridCol w="390525"/>
                <a:gridCol w="388937"/>
                <a:gridCol w="388938"/>
                <a:gridCol w="390525"/>
              </a:tblGrid>
              <a:tr h="7016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Q</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Â</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0000FF"/>
                          </a:solidFill>
                          <a:effectLst/>
                          <a:latin typeface="Arial" charset="0"/>
                        </a:rPr>
                        <a: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r>
            </a:tbl>
          </a:graphicData>
        </a:graphic>
      </p:graphicFrame>
      <p:sp>
        <p:nvSpPr>
          <p:cNvPr id="41289" name="AutoShape 329"/>
          <p:cNvSpPr>
            <a:spLocks noChangeArrowheads="1"/>
          </p:cNvSpPr>
          <p:nvPr/>
        </p:nvSpPr>
        <p:spPr bwMode="auto">
          <a:xfrm>
            <a:off x="1371600" y="304800"/>
            <a:ext cx="5791200" cy="1219200"/>
          </a:xfrm>
          <a:prstGeom prst="horizontalScroll">
            <a:avLst>
              <a:gd name="adj" fmla="val 12500"/>
            </a:avLst>
          </a:prstGeom>
          <a:solidFill>
            <a:srgbClr val="F3FBA3"/>
          </a:solidFill>
          <a:ln w="9525">
            <a:solidFill>
              <a:schemeClr val="tx1"/>
            </a:solidFill>
            <a:round/>
            <a:headEnd/>
            <a:tailEnd/>
          </a:ln>
          <a:effectLst/>
        </p:spPr>
        <p:txBody>
          <a:bodyPr wrap="none" anchor="ctr"/>
          <a:lstStyle/>
          <a:p>
            <a:pPr algn="ctr"/>
            <a:r>
              <a:rPr lang="en-US" sz="3200" b="1">
                <a:solidFill>
                  <a:srgbClr val="0000FF"/>
                </a:solidFill>
                <a:latin typeface="Times New Roman" pitchFamily="18" charset="0"/>
              </a:rPr>
              <a:t>Quân xâm lược nước ta </a:t>
            </a:r>
          </a:p>
          <a:p>
            <a:pPr algn="ctr"/>
            <a:r>
              <a:rPr lang="en-US" sz="3200" b="1">
                <a:solidFill>
                  <a:srgbClr val="0000FF"/>
                </a:solidFill>
                <a:latin typeface="Times New Roman" pitchFamily="18" charset="0"/>
              </a:rPr>
              <a:t>lật đổ nhà Hồ?</a:t>
            </a:r>
          </a:p>
        </p:txBody>
      </p:sp>
      <p:graphicFrame>
        <p:nvGraphicFramePr>
          <p:cNvPr id="41290" name="Group 330"/>
          <p:cNvGraphicFramePr>
            <a:graphicFrameLocks noGrp="1"/>
          </p:cNvGraphicFramePr>
          <p:nvPr/>
        </p:nvGraphicFramePr>
        <p:xfrm>
          <a:off x="3278188" y="1701800"/>
          <a:ext cx="352425" cy="685800"/>
        </p:xfrm>
        <a:graphic>
          <a:graphicData uri="http://schemas.openxmlformats.org/drawingml/2006/table">
            <a:tbl>
              <a:tblPr/>
              <a:tblGrid>
                <a:gridCol w="352425"/>
              </a:tblGrid>
              <a:tr h="685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FFFF00"/>
                          </a:solidFill>
                          <a:effectLst/>
                          <a:latin typeface="Arial" charset="0"/>
                        </a:rPr>
                        <a:t>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1296" name="Group 336"/>
          <p:cNvGraphicFramePr>
            <a:graphicFrameLocks noGrp="1"/>
          </p:cNvGraphicFramePr>
          <p:nvPr/>
        </p:nvGraphicFramePr>
        <p:xfrm>
          <a:off x="3278188" y="2413000"/>
          <a:ext cx="352425" cy="685800"/>
        </p:xfrm>
        <a:graphic>
          <a:graphicData uri="http://schemas.openxmlformats.org/drawingml/2006/table">
            <a:tbl>
              <a:tblPr/>
              <a:tblGrid>
                <a:gridCol w="352425"/>
              </a:tblGrid>
              <a:tr h="685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FFFF00"/>
                          </a:solidFill>
                          <a:effectLst/>
                          <a:latin typeface="Arial" charset="0"/>
                        </a:rPr>
                        <a:t>H</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1302" name="Group 342"/>
          <p:cNvGraphicFramePr>
            <a:graphicFrameLocks noGrp="1"/>
          </p:cNvGraphicFramePr>
          <p:nvPr/>
        </p:nvGraphicFramePr>
        <p:xfrm>
          <a:off x="3276600" y="3162300"/>
          <a:ext cx="352425" cy="647700"/>
        </p:xfrm>
        <a:graphic>
          <a:graphicData uri="http://schemas.openxmlformats.org/drawingml/2006/table">
            <a:tbl>
              <a:tblPr/>
              <a:tblGrid>
                <a:gridCol w="352425"/>
              </a:tblGrid>
              <a:tr h="6477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FFFF00"/>
                          </a:solidFill>
                          <a:effectLst/>
                          <a:latin typeface="Arial" charset="0"/>
                        </a:rPr>
                        <a:t>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1308" name="Group 348"/>
          <p:cNvGraphicFramePr>
            <a:graphicFrameLocks noGrp="1"/>
          </p:cNvGraphicFramePr>
          <p:nvPr/>
        </p:nvGraphicFramePr>
        <p:xfrm>
          <a:off x="3251200" y="3810000"/>
          <a:ext cx="352425" cy="685800"/>
        </p:xfrm>
        <a:graphic>
          <a:graphicData uri="http://schemas.openxmlformats.org/drawingml/2006/table">
            <a:tbl>
              <a:tblPr/>
              <a:tblGrid>
                <a:gridCol w="352425"/>
              </a:tblGrid>
              <a:tr h="685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FFFF00"/>
                          </a:solidFill>
                          <a:effectLst/>
                          <a:latin typeface="Arial" charset="0"/>
                        </a:rPr>
                        <a:t>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1314" name="Group 354"/>
          <p:cNvGraphicFramePr>
            <a:graphicFrameLocks noGrp="1"/>
          </p:cNvGraphicFramePr>
          <p:nvPr/>
        </p:nvGraphicFramePr>
        <p:xfrm>
          <a:off x="3265488" y="4483100"/>
          <a:ext cx="352425" cy="685800"/>
        </p:xfrm>
        <a:graphic>
          <a:graphicData uri="http://schemas.openxmlformats.org/drawingml/2006/table">
            <a:tbl>
              <a:tblPr/>
              <a:tblGrid>
                <a:gridCol w="352425"/>
              </a:tblGrid>
              <a:tr h="685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FFFF00"/>
                          </a:solidFill>
                          <a:effectLst/>
                          <a:latin typeface="Arial" charset="0"/>
                        </a:rPr>
                        <a:t>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1320" name="Group 360"/>
          <p:cNvGraphicFramePr>
            <a:graphicFrameLocks noGrp="1"/>
          </p:cNvGraphicFramePr>
          <p:nvPr/>
        </p:nvGraphicFramePr>
        <p:xfrm>
          <a:off x="3265488" y="5168900"/>
          <a:ext cx="352425" cy="685800"/>
        </p:xfrm>
        <a:graphic>
          <a:graphicData uri="http://schemas.openxmlformats.org/drawingml/2006/table">
            <a:tbl>
              <a:tblPr/>
              <a:tblGrid>
                <a:gridCol w="352425"/>
              </a:tblGrid>
              <a:tr h="685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FFFF00"/>
                          </a:solidFill>
                          <a:effectLst/>
                          <a:latin typeface="Arial" charset="0"/>
                        </a:rPr>
                        <a:t>Ầ</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1326" name="Group 366"/>
          <p:cNvGraphicFramePr>
            <a:graphicFrameLocks noGrp="1"/>
          </p:cNvGraphicFramePr>
          <p:nvPr/>
        </p:nvGraphicFramePr>
        <p:xfrm>
          <a:off x="3265488" y="5829300"/>
          <a:ext cx="352425" cy="685800"/>
        </p:xfrm>
        <a:graphic>
          <a:graphicData uri="http://schemas.openxmlformats.org/drawingml/2006/table">
            <a:tbl>
              <a:tblPr/>
              <a:tblGrid>
                <a:gridCol w="352425"/>
              </a:tblGrid>
              <a:tr h="685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FFFF00"/>
                          </a:solidFill>
                          <a:effectLst/>
                          <a:latin typeface="Arial" charset="0"/>
                        </a:rPr>
                        <a:t>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332" name="AutoShape 372"/>
          <p:cNvSpPr>
            <a:spLocks noChangeArrowheads="1"/>
          </p:cNvSpPr>
          <p:nvPr/>
        </p:nvSpPr>
        <p:spPr bwMode="auto">
          <a:xfrm>
            <a:off x="8382000" y="6248400"/>
            <a:ext cx="304800" cy="304800"/>
          </a:xfrm>
          <a:prstGeom prst="rightArrow">
            <a:avLst>
              <a:gd name="adj1" fmla="val 50000"/>
              <a:gd name="adj2" fmla="val 25000"/>
            </a:avLst>
          </a:prstGeom>
          <a:solidFill>
            <a:srgbClr val="33CC33"/>
          </a:solidFill>
          <a:ln w="9525">
            <a:solidFill>
              <a:schemeClr val="tx1"/>
            </a:solidFill>
            <a:miter lim="800000"/>
            <a:headEnd/>
            <a:tailEnd/>
          </a:ln>
          <a:effectLst/>
        </p:spPr>
        <p:txBody>
          <a:bodyPr wrap="none" anchor="ctr"/>
          <a:lstStyle/>
          <a:p>
            <a:endParaRPr lang="en-US"/>
          </a:p>
        </p:txBody>
      </p:sp>
      <p:sp>
        <p:nvSpPr>
          <p:cNvPr id="41333" name="AutoShape 373">
            <a:hlinkClick r:id="" action="ppaction://hlinkshowjump?jump=nextslide" highlightClick="1"/>
          </p:cNvPr>
          <p:cNvSpPr>
            <a:spLocks noChangeArrowheads="1"/>
          </p:cNvSpPr>
          <p:nvPr/>
        </p:nvSpPr>
        <p:spPr bwMode="auto">
          <a:xfrm>
            <a:off x="7010400" y="6172200"/>
            <a:ext cx="990600" cy="304800"/>
          </a:xfrm>
          <a:prstGeom prst="actionButtonForwardNext">
            <a:avLst/>
          </a:prstGeom>
          <a:solidFill>
            <a:schemeClr val="accent1"/>
          </a:solidFill>
          <a:ln w="9525">
            <a:noFill/>
            <a:miter lim="800000"/>
            <a:headEnd/>
            <a:tailEnd/>
          </a:ln>
          <a:effectLst/>
        </p:spPr>
        <p:txBody>
          <a:bodyPr wrap="none" anchor="ctr"/>
          <a:lstStyle/>
          <a:p>
            <a:endParaRPr lang="en-US"/>
          </a:p>
        </p:txBody>
      </p:sp>
    </p:spTree>
  </p:cSld>
  <p:clrMapOvr>
    <a:masterClrMapping/>
  </p:clrMapOvr>
  <p:transition spd="med">
    <p:wheel spokes="1"/>
    <p:sndAc>
      <p:stSnd>
        <p:snd r:embed="rId2" name="START16.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1333"/>
                                        </p:tgtEl>
                                        <p:attrNameLst>
                                          <p:attrName>style.visibility</p:attrName>
                                        </p:attrNameLst>
                                      </p:cBhvr>
                                      <p:to>
                                        <p:strVal val="visible"/>
                                      </p:to>
                                    </p:set>
                                    <p:animEffect transition="in" filter="diamond(in)">
                                      <p:cBhvr>
                                        <p:cTn id="7" dur="500"/>
                                        <p:tgtEl>
                                          <p:spTgt spid="4133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41174"/>
                                        </p:tgtEl>
                                        <p:attrNameLst>
                                          <p:attrName>style.visibility</p:attrName>
                                        </p:attrNameLst>
                                      </p:cBhvr>
                                      <p:to>
                                        <p:strVal val="visible"/>
                                      </p:to>
                                    </p:set>
                                    <p:anim calcmode="lin" valueType="num">
                                      <p:cBhvr>
                                        <p:cTn id="12" dur="500" decel="50000" fill="hold">
                                          <p:stCondLst>
                                            <p:cond delay="0"/>
                                          </p:stCondLst>
                                        </p:cTn>
                                        <p:tgtEl>
                                          <p:spTgt spid="41174"/>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41174"/>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41174"/>
                                        </p:tgtEl>
                                        <p:attrNameLst>
                                          <p:attrName>ppt_w</p:attrName>
                                        </p:attrNameLst>
                                      </p:cBhvr>
                                      <p:tavLst>
                                        <p:tav tm="0">
                                          <p:val>
                                            <p:strVal val="#ppt_w*.05"/>
                                          </p:val>
                                        </p:tav>
                                        <p:tav tm="100000">
                                          <p:val>
                                            <p:strVal val="#ppt_w"/>
                                          </p:val>
                                        </p:tav>
                                      </p:tavLst>
                                    </p:anim>
                                    <p:anim calcmode="lin" valueType="num">
                                      <p:cBhvr>
                                        <p:cTn id="15" dur="1000" fill="hold"/>
                                        <p:tgtEl>
                                          <p:spTgt spid="41174"/>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41174"/>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41174"/>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41174"/>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41174"/>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xit" presetSubtype="16" fill="hold" grpId="1" nodeType="clickEffect">
                                  <p:stCondLst>
                                    <p:cond delay="0"/>
                                  </p:stCondLst>
                                  <p:childTnLst>
                                    <p:animEffect transition="out" filter="box(in)">
                                      <p:cBhvr>
                                        <p:cTn id="23" dur="500"/>
                                        <p:tgtEl>
                                          <p:spTgt spid="41174"/>
                                        </p:tgtEl>
                                      </p:cBhvr>
                                    </p:animEffect>
                                    <p:set>
                                      <p:cBhvr>
                                        <p:cTn id="24" dur="1" fill="hold">
                                          <p:stCondLst>
                                            <p:cond delay="499"/>
                                          </p:stCondLst>
                                        </p:cTn>
                                        <p:tgtEl>
                                          <p:spTgt spid="4117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41175"/>
                                        </p:tgtEl>
                                        <p:attrNameLst>
                                          <p:attrName>style.visibility</p:attrName>
                                        </p:attrNameLst>
                                      </p:cBhvr>
                                      <p:to>
                                        <p:strVal val="visible"/>
                                      </p:to>
                                    </p:set>
                                    <p:anim calcmode="lin" valueType="num">
                                      <p:cBhvr>
                                        <p:cTn id="29" dur="500" decel="50000" fill="hold">
                                          <p:stCondLst>
                                            <p:cond delay="0"/>
                                          </p:stCondLst>
                                        </p:cTn>
                                        <p:tgtEl>
                                          <p:spTgt spid="41175"/>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41175"/>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41175"/>
                                        </p:tgtEl>
                                        <p:attrNameLst>
                                          <p:attrName>ppt_w</p:attrName>
                                        </p:attrNameLst>
                                      </p:cBhvr>
                                      <p:tavLst>
                                        <p:tav tm="0">
                                          <p:val>
                                            <p:strVal val="#ppt_w*.05"/>
                                          </p:val>
                                        </p:tav>
                                        <p:tav tm="100000">
                                          <p:val>
                                            <p:strVal val="#ppt_w"/>
                                          </p:val>
                                        </p:tav>
                                      </p:tavLst>
                                    </p:anim>
                                    <p:anim calcmode="lin" valueType="num">
                                      <p:cBhvr>
                                        <p:cTn id="32" dur="1000" fill="hold"/>
                                        <p:tgtEl>
                                          <p:spTgt spid="41175"/>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41175"/>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41175"/>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41175"/>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41175"/>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xit" presetSubtype="16" fill="hold" grpId="1" nodeType="clickEffect">
                                  <p:stCondLst>
                                    <p:cond delay="0"/>
                                  </p:stCondLst>
                                  <p:childTnLst>
                                    <p:animEffect transition="out" filter="box(in)">
                                      <p:cBhvr>
                                        <p:cTn id="40" dur="500"/>
                                        <p:tgtEl>
                                          <p:spTgt spid="41175"/>
                                        </p:tgtEl>
                                      </p:cBhvr>
                                    </p:animEffect>
                                    <p:set>
                                      <p:cBhvr>
                                        <p:cTn id="41" dur="1" fill="hold">
                                          <p:stCondLst>
                                            <p:cond delay="499"/>
                                          </p:stCondLst>
                                        </p:cTn>
                                        <p:tgtEl>
                                          <p:spTgt spid="4117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52" presetClass="entr" presetSubtype="0" fill="hold" grpId="2" nodeType="clickEffect">
                                  <p:stCondLst>
                                    <p:cond delay="0"/>
                                  </p:stCondLst>
                                  <p:childTnLst>
                                    <p:set>
                                      <p:cBhvr>
                                        <p:cTn id="45" dur="1" fill="hold">
                                          <p:stCondLst>
                                            <p:cond delay="0"/>
                                          </p:stCondLst>
                                        </p:cTn>
                                        <p:tgtEl>
                                          <p:spTgt spid="41175"/>
                                        </p:tgtEl>
                                        <p:attrNameLst>
                                          <p:attrName>style.visibility</p:attrName>
                                        </p:attrNameLst>
                                      </p:cBhvr>
                                      <p:to>
                                        <p:strVal val="visible"/>
                                      </p:to>
                                    </p:set>
                                    <p:animScale>
                                      <p:cBhvr>
                                        <p:cTn id="46" dur="1000" decel="50000" fill="hold">
                                          <p:stCondLst>
                                            <p:cond delay="0"/>
                                          </p:stCondLst>
                                        </p:cTn>
                                        <p:tgtEl>
                                          <p:spTgt spid="411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41175"/>
                                        </p:tgtEl>
                                        <p:attrNameLst>
                                          <p:attrName>ppt_x</p:attrName>
                                          <p:attrName>ppt_y</p:attrName>
                                        </p:attrNameLst>
                                      </p:cBhvr>
                                    </p:animMotion>
                                    <p:animEffect transition="in" filter="fade">
                                      <p:cBhvr>
                                        <p:cTn id="48" dur="1000"/>
                                        <p:tgtEl>
                                          <p:spTgt spid="41175"/>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41200"/>
                                        </p:tgtEl>
                                        <p:attrNameLst>
                                          <p:attrName>style.visibility</p:attrName>
                                        </p:attrNameLst>
                                      </p:cBhvr>
                                      <p:to>
                                        <p:strVal val="visible"/>
                                      </p:to>
                                    </p:set>
                                    <p:anim calcmode="lin" valueType="num">
                                      <p:cBhvr>
                                        <p:cTn id="53" dur="500" decel="50000" fill="hold">
                                          <p:stCondLst>
                                            <p:cond delay="0"/>
                                          </p:stCondLst>
                                        </p:cTn>
                                        <p:tgtEl>
                                          <p:spTgt spid="41200"/>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41200"/>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41200"/>
                                        </p:tgtEl>
                                        <p:attrNameLst>
                                          <p:attrName>ppt_w</p:attrName>
                                        </p:attrNameLst>
                                      </p:cBhvr>
                                      <p:tavLst>
                                        <p:tav tm="0">
                                          <p:val>
                                            <p:strVal val="#ppt_w*.05"/>
                                          </p:val>
                                        </p:tav>
                                        <p:tav tm="100000">
                                          <p:val>
                                            <p:strVal val="#ppt_w"/>
                                          </p:val>
                                        </p:tav>
                                      </p:tavLst>
                                    </p:anim>
                                    <p:anim calcmode="lin" valueType="num">
                                      <p:cBhvr>
                                        <p:cTn id="56" dur="1000" fill="hold"/>
                                        <p:tgtEl>
                                          <p:spTgt spid="41200"/>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41200"/>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41200"/>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41200"/>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41200"/>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xit" presetSubtype="16" fill="hold" grpId="1" nodeType="clickEffect">
                                  <p:stCondLst>
                                    <p:cond delay="0"/>
                                  </p:stCondLst>
                                  <p:childTnLst>
                                    <p:animEffect transition="out" filter="box(in)">
                                      <p:cBhvr>
                                        <p:cTn id="64" dur="500"/>
                                        <p:tgtEl>
                                          <p:spTgt spid="41200"/>
                                        </p:tgtEl>
                                      </p:cBhvr>
                                    </p:animEffect>
                                    <p:set>
                                      <p:cBhvr>
                                        <p:cTn id="65" dur="1" fill="hold">
                                          <p:stCondLst>
                                            <p:cond delay="499"/>
                                          </p:stCondLst>
                                        </p:cTn>
                                        <p:tgtEl>
                                          <p:spTgt spid="41200"/>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2" presetClass="entr" presetSubtype="0" fill="hold" grpId="2" nodeType="clickEffect">
                                  <p:stCondLst>
                                    <p:cond delay="0"/>
                                  </p:stCondLst>
                                  <p:childTnLst>
                                    <p:set>
                                      <p:cBhvr>
                                        <p:cTn id="69" dur="1" fill="hold">
                                          <p:stCondLst>
                                            <p:cond delay="0"/>
                                          </p:stCondLst>
                                        </p:cTn>
                                        <p:tgtEl>
                                          <p:spTgt spid="41200"/>
                                        </p:tgtEl>
                                        <p:attrNameLst>
                                          <p:attrName>style.visibility</p:attrName>
                                        </p:attrNameLst>
                                      </p:cBhvr>
                                      <p:to>
                                        <p:strVal val="visible"/>
                                      </p:to>
                                    </p:set>
                                    <p:animScale>
                                      <p:cBhvr>
                                        <p:cTn id="70" dur="1000" decel="50000" fill="hold">
                                          <p:stCondLst>
                                            <p:cond delay="0"/>
                                          </p:stCondLst>
                                        </p:cTn>
                                        <p:tgtEl>
                                          <p:spTgt spid="412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41200"/>
                                        </p:tgtEl>
                                        <p:attrNameLst>
                                          <p:attrName>ppt_x</p:attrName>
                                          <p:attrName>ppt_y</p:attrName>
                                        </p:attrNameLst>
                                      </p:cBhvr>
                                    </p:animMotion>
                                    <p:animEffect transition="in" filter="fade">
                                      <p:cBhvr>
                                        <p:cTn id="72" dur="1000"/>
                                        <p:tgtEl>
                                          <p:spTgt spid="41200"/>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4" fill="hold" grpId="3" nodeType="clickEffect">
                                  <p:stCondLst>
                                    <p:cond delay="0"/>
                                  </p:stCondLst>
                                  <p:childTnLst>
                                    <p:set>
                                      <p:cBhvr>
                                        <p:cTn id="76" dur="1" fill="hold">
                                          <p:stCondLst>
                                            <p:cond delay="0"/>
                                          </p:stCondLst>
                                        </p:cTn>
                                        <p:tgtEl>
                                          <p:spTgt spid="41200"/>
                                        </p:tgtEl>
                                        <p:attrNameLst>
                                          <p:attrName>style.visibility</p:attrName>
                                        </p:attrNameLst>
                                      </p:cBhvr>
                                      <p:to>
                                        <p:strVal val="visible"/>
                                      </p:to>
                                    </p:set>
                                    <p:animEffect transition="in" filter="slide(fromBottom)">
                                      <p:cBhvr>
                                        <p:cTn id="77" dur="500"/>
                                        <p:tgtEl>
                                          <p:spTgt spid="41200"/>
                                        </p:tgtEl>
                                      </p:cBhvr>
                                    </p:animEffect>
                                  </p:childTnLst>
                                </p:cTn>
                              </p:par>
                            </p:childTnLst>
                          </p:cTn>
                        </p:par>
                      </p:childTnLst>
                    </p:cTn>
                  </p:par>
                  <p:par>
                    <p:cTn id="78" fill="hold">
                      <p:stCondLst>
                        <p:cond delay="indefinite"/>
                      </p:stCondLst>
                      <p:childTnLst>
                        <p:par>
                          <p:cTn id="79" fill="hold">
                            <p:stCondLst>
                              <p:cond delay="0"/>
                            </p:stCondLst>
                            <p:childTnLst>
                              <p:par>
                                <p:cTn id="80" presetID="35" presetClass="exit" presetSubtype="0" fill="hold" grpId="4" nodeType="clickEffect">
                                  <p:stCondLst>
                                    <p:cond delay="0"/>
                                  </p:stCondLst>
                                  <p:childTnLst>
                                    <p:animEffect transition="out" filter="fade">
                                      <p:cBhvr>
                                        <p:cTn id="81" dur="2000"/>
                                        <p:tgtEl>
                                          <p:spTgt spid="41200"/>
                                        </p:tgtEl>
                                      </p:cBhvr>
                                    </p:animEffect>
                                    <p:anim calcmode="lin" valueType="num">
                                      <p:cBhvr>
                                        <p:cTn id="82" dur="2000"/>
                                        <p:tgtEl>
                                          <p:spTgt spid="41200"/>
                                        </p:tgtEl>
                                        <p:attrNameLst>
                                          <p:attrName>style.rotation</p:attrName>
                                        </p:attrNameLst>
                                      </p:cBhvr>
                                      <p:tavLst>
                                        <p:tav tm="0">
                                          <p:val>
                                            <p:fltVal val="0"/>
                                          </p:val>
                                        </p:tav>
                                        <p:tav tm="100000">
                                          <p:val>
                                            <p:fltVal val="720"/>
                                          </p:val>
                                        </p:tav>
                                      </p:tavLst>
                                    </p:anim>
                                    <p:anim calcmode="lin" valueType="num">
                                      <p:cBhvr>
                                        <p:cTn id="83" dur="2000"/>
                                        <p:tgtEl>
                                          <p:spTgt spid="41200"/>
                                        </p:tgtEl>
                                        <p:attrNameLst>
                                          <p:attrName>ppt_h</p:attrName>
                                        </p:attrNameLst>
                                      </p:cBhvr>
                                      <p:tavLst>
                                        <p:tav tm="0">
                                          <p:val>
                                            <p:strVal val="ppt_h"/>
                                          </p:val>
                                        </p:tav>
                                        <p:tav tm="100000">
                                          <p:val>
                                            <p:fltVal val="0"/>
                                          </p:val>
                                        </p:tav>
                                      </p:tavLst>
                                    </p:anim>
                                    <p:anim calcmode="lin" valueType="num">
                                      <p:cBhvr>
                                        <p:cTn id="84" dur="2000"/>
                                        <p:tgtEl>
                                          <p:spTgt spid="41200"/>
                                        </p:tgtEl>
                                        <p:attrNameLst>
                                          <p:attrName>ppt_w</p:attrName>
                                        </p:attrNameLst>
                                      </p:cBhvr>
                                      <p:tavLst>
                                        <p:tav tm="0">
                                          <p:val>
                                            <p:strVal val="ppt_w"/>
                                          </p:val>
                                        </p:tav>
                                        <p:tav tm="100000">
                                          <p:val>
                                            <p:fltVal val="0"/>
                                          </p:val>
                                        </p:tav>
                                      </p:tavLst>
                                    </p:anim>
                                    <p:set>
                                      <p:cBhvr>
                                        <p:cTn id="85" dur="1" fill="hold">
                                          <p:stCondLst>
                                            <p:cond delay="1999"/>
                                          </p:stCondLst>
                                        </p:cTn>
                                        <p:tgtEl>
                                          <p:spTgt spid="41200"/>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5" presetClass="entr" presetSubtype="0" fill="hold" grpId="0" nodeType="clickEffect">
                                  <p:stCondLst>
                                    <p:cond delay="0"/>
                                  </p:stCondLst>
                                  <p:childTnLst>
                                    <p:set>
                                      <p:cBhvr>
                                        <p:cTn id="89" dur="1" fill="hold">
                                          <p:stCondLst>
                                            <p:cond delay="0"/>
                                          </p:stCondLst>
                                        </p:cTn>
                                        <p:tgtEl>
                                          <p:spTgt spid="41221"/>
                                        </p:tgtEl>
                                        <p:attrNameLst>
                                          <p:attrName>style.visibility</p:attrName>
                                        </p:attrNameLst>
                                      </p:cBhvr>
                                      <p:to>
                                        <p:strVal val="visible"/>
                                      </p:to>
                                    </p:set>
                                    <p:anim calcmode="lin" valueType="num">
                                      <p:cBhvr>
                                        <p:cTn id="90" dur="500" decel="50000" fill="hold">
                                          <p:stCondLst>
                                            <p:cond delay="0"/>
                                          </p:stCondLst>
                                        </p:cTn>
                                        <p:tgtEl>
                                          <p:spTgt spid="41221"/>
                                        </p:tgtEl>
                                        <p:attrNameLst>
                                          <p:attrName>style.rotation</p:attrName>
                                        </p:attrNameLst>
                                      </p:cBhvr>
                                      <p:tavLst>
                                        <p:tav tm="0">
                                          <p:val>
                                            <p:fltVal val="-90"/>
                                          </p:val>
                                        </p:tav>
                                        <p:tav tm="100000">
                                          <p:val>
                                            <p:fltVal val="0"/>
                                          </p:val>
                                        </p:tav>
                                      </p:tavLst>
                                    </p:anim>
                                    <p:anim calcmode="lin" valueType="num">
                                      <p:cBhvr>
                                        <p:cTn id="91" dur="500" decel="50000" fill="hold">
                                          <p:stCondLst>
                                            <p:cond delay="0"/>
                                          </p:stCondLst>
                                        </p:cTn>
                                        <p:tgtEl>
                                          <p:spTgt spid="41221"/>
                                        </p:tgtEl>
                                        <p:attrNameLst>
                                          <p:attrName>ppt_w</p:attrName>
                                        </p:attrNameLst>
                                      </p:cBhvr>
                                      <p:tavLst>
                                        <p:tav tm="0">
                                          <p:val>
                                            <p:strVal val="#ppt_w"/>
                                          </p:val>
                                        </p:tav>
                                        <p:tav tm="100000">
                                          <p:val>
                                            <p:strVal val="#ppt_w*.05"/>
                                          </p:val>
                                        </p:tav>
                                      </p:tavLst>
                                    </p:anim>
                                    <p:anim calcmode="lin" valueType="num">
                                      <p:cBhvr>
                                        <p:cTn id="92" dur="500" accel="50000" fill="hold">
                                          <p:stCondLst>
                                            <p:cond delay="500"/>
                                          </p:stCondLst>
                                        </p:cTn>
                                        <p:tgtEl>
                                          <p:spTgt spid="41221"/>
                                        </p:tgtEl>
                                        <p:attrNameLst>
                                          <p:attrName>ppt_w</p:attrName>
                                        </p:attrNameLst>
                                      </p:cBhvr>
                                      <p:tavLst>
                                        <p:tav tm="0">
                                          <p:val>
                                            <p:strVal val="#ppt_w*.05"/>
                                          </p:val>
                                        </p:tav>
                                        <p:tav tm="100000">
                                          <p:val>
                                            <p:strVal val="#ppt_w"/>
                                          </p:val>
                                        </p:tav>
                                      </p:tavLst>
                                    </p:anim>
                                    <p:anim calcmode="lin" valueType="num">
                                      <p:cBhvr>
                                        <p:cTn id="93" dur="1000" fill="hold"/>
                                        <p:tgtEl>
                                          <p:spTgt spid="41221"/>
                                        </p:tgtEl>
                                        <p:attrNameLst>
                                          <p:attrName>ppt_h</p:attrName>
                                        </p:attrNameLst>
                                      </p:cBhvr>
                                      <p:tavLst>
                                        <p:tav tm="0">
                                          <p:val>
                                            <p:strVal val="#ppt_h"/>
                                          </p:val>
                                        </p:tav>
                                        <p:tav tm="100000">
                                          <p:val>
                                            <p:strVal val="#ppt_h"/>
                                          </p:val>
                                        </p:tav>
                                      </p:tavLst>
                                    </p:anim>
                                    <p:anim calcmode="lin" valueType="num">
                                      <p:cBhvr>
                                        <p:cTn id="94" dur="500" decel="50000" fill="hold">
                                          <p:stCondLst>
                                            <p:cond delay="0"/>
                                          </p:stCondLst>
                                        </p:cTn>
                                        <p:tgtEl>
                                          <p:spTgt spid="41221"/>
                                        </p:tgtEl>
                                        <p:attrNameLst>
                                          <p:attrName>ppt_x</p:attrName>
                                        </p:attrNameLst>
                                      </p:cBhvr>
                                      <p:tavLst>
                                        <p:tav tm="0">
                                          <p:val>
                                            <p:strVal val="#ppt_x+.4"/>
                                          </p:val>
                                        </p:tav>
                                        <p:tav tm="100000">
                                          <p:val>
                                            <p:strVal val="#ppt_x"/>
                                          </p:val>
                                        </p:tav>
                                      </p:tavLst>
                                    </p:anim>
                                    <p:anim calcmode="lin" valueType="num">
                                      <p:cBhvr>
                                        <p:cTn id="95" dur="500" decel="50000" fill="hold">
                                          <p:stCondLst>
                                            <p:cond delay="0"/>
                                          </p:stCondLst>
                                        </p:cTn>
                                        <p:tgtEl>
                                          <p:spTgt spid="41221"/>
                                        </p:tgtEl>
                                        <p:attrNameLst>
                                          <p:attrName>ppt_y</p:attrName>
                                        </p:attrNameLst>
                                      </p:cBhvr>
                                      <p:tavLst>
                                        <p:tav tm="0">
                                          <p:val>
                                            <p:strVal val="#ppt_y-.2"/>
                                          </p:val>
                                        </p:tav>
                                        <p:tav tm="100000">
                                          <p:val>
                                            <p:strVal val="#ppt_y+.1"/>
                                          </p:val>
                                        </p:tav>
                                      </p:tavLst>
                                    </p:anim>
                                    <p:anim calcmode="lin" valueType="num">
                                      <p:cBhvr>
                                        <p:cTn id="96" dur="500" accel="50000" fill="hold">
                                          <p:stCondLst>
                                            <p:cond delay="500"/>
                                          </p:stCondLst>
                                        </p:cTn>
                                        <p:tgtEl>
                                          <p:spTgt spid="41221"/>
                                        </p:tgtEl>
                                        <p:attrNameLst>
                                          <p:attrName>ppt_y</p:attrName>
                                        </p:attrNameLst>
                                      </p:cBhvr>
                                      <p:tavLst>
                                        <p:tav tm="0">
                                          <p:val>
                                            <p:strVal val="#ppt_y+.1"/>
                                          </p:val>
                                        </p:tav>
                                        <p:tav tm="100000">
                                          <p:val>
                                            <p:strVal val="#ppt_y"/>
                                          </p:val>
                                        </p:tav>
                                      </p:tavLst>
                                    </p:anim>
                                    <p:animEffect transition="in" filter="fade">
                                      <p:cBhvr>
                                        <p:cTn id="97" dur="1000" decel="50000">
                                          <p:stCondLst>
                                            <p:cond delay="0"/>
                                          </p:stCondLst>
                                        </p:cTn>
                                        <p:tgtEl>
                                          <p:spTgt spid="41221"/>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xit" presetSubtype="16" fill="hold" grpId="1" nodeType="clickEffect">
                                  <p:stCondLst>
                                    <p:cond delay="0"/>
                                  </p:stCondLst>
                                  <p:childTnLst>
                                    <p:animEffect transition="out" filter="box(in)">
                                      <p:cBhvr>
                                        <p:cTn id="101" dur="500"/>
                                        <p:tgtEl>
                                          <p:spTgt spid="41221"/>
                                        </p:tgtEl>
                                      </p:cBhvr>
                                    </p:animEffect>
                                    <p:set>
                                      <p:cBhvr>
                                        <p:cTn id="102" dur="1" fill="hold">
                                          <p:stCondLst>
                                            <p:cond delay="499"/>
                                          </p:stCondLst>
                                        </p:cTn>
                                        <p:tgtEl>
                                          <p:spTgt spid="41221"/>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52" presetClass="entr" presetSubtype="0" fill="hold" grpId="2" nodeType="clickEffect">
                                  <p:stCondLst>
                                    <p:cond delay="0"/>
                                  </p:stCondLst>
                                  <p:childTnLst>
                                    <p:set>
                                      <p:cBhvr>
                                        <p:cTn id="106" dur="1" fill="hold">
                                          <p:stCondLst>
                                            <p:cond delay="0"/>
                                          </p:stCondLst>
                                        </p:cTn>
                                        <p:tgtEl>
                                          <p:spTgt spid="41221"/>
                                        </p:tgtEl>
                                        <p:attrNameLst>
                                          <p:attrName>style.visibility</p:attrName>
                                        </p:attrNameLst>
                                      </p:cBhvr>
                                      <p:to>
                                        <p:strVal val="visible"/>
                                      </p:to>
                                    </p:set>
                                    <p:animScale>
                                      <p:cBhvr>
                                        <p:cTn id="107" dur="1000" decel="50000" fill="hold">
                                          <p:stCondLst>
                                            <p:cond delay="0"/>
                                          </p:stCondLst>
                                        </p:cTn>
                                        <p:tgtEl>
                                          <p:spTgt spid="412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8" dur="1000" decel="50000" fill="hold">
                                          <p:stCondLst>
                                            <p:cond delay="0"/>
                                          </p:stCondLst>
                                        </p:cTn>
                                        <p:tgtEl>
                                          <p:spTgt spid="41221"/>
                                        </p:tgtEl>
                                        <p:attrNameLst>
                                          <p:attrName>ppt_x</p:attrName>
                                          <p:attrName>ppt_y</p:attrName>
                                        </p:attrNameLst>
                                      </p:cBhvr>
                                    </p:animMotion>
                                    <p:animEffect transition="in" filter="fade">
                                      <p:cBhvr>
                                        <p:cTn id="109" dur="1000"/>
                                        <p:tgtEl>
                                          <p:spTgt spid="41221"/>
                                        </p:tgtEl>
                                      </p:cBhvr>
                                    </p:animEffect>
                                  </p:childTnLst>
                                </p:cTn>
                              </p:par>
                            </p:childTnLst>
                          </p:cTn>
                        </p:par>
                      </p:childTnLst>
                    </p:cTn>
                  </p:par>
                  <p:par>
                    <p:cTn id="110" fill="hold">
                      <p:stCondLst>
                        <p:cond delay="indefinite"/>
                      </p:stCondLst>
                      <p:childTnLst>
                        <p:par>
                          <p:cTn id="111" fill="hold">
                            <p:stCondLst>
                              <p:cond delay="0"/>
                            </p:stCondLst>
                            <p:childTnLst>
                              <p:par>
                                <p:cTn id="112" presetID="12" presetClass="entr" presetSubtype="4" fill="hold" grpId="3" nodeType="clickEffect">
                                  <p:stCondLst>
                                    <p:cond delay="0"/>
                                  </p:stCondLst>
                                  <p:childTnLst>
                                    <p:set>
                                      <p:cBhvr>
                                        <p:cTn id="113" dur="1" fill="hold">
                                          <p:stCondLst>
                                            <p:cond delay="0"/>
                                          </p:stCondLst>
                                        </p:cTn>
                                        <p:tgtEl>
                                          <p:spTgt spid="41221"/>
                                        </p:tgtEl>
                                        <p:attrNameLst>
                                          <p:attrName>style.visibility</p:attrName>
                                        </p:attrNameLst>
                                      </p:cBhvr>
                                      <p:to>
                                        <p:strVal val="visible"/>
                                      </p:to>
                                    </p:set>
                                    <p:animEffect transition="in" filter="slide(fromBottom)">
                                      <p:cBhvr>
                                        <p:cTn id="114" dur="500"/>
                                        <p:tgtEl>
                                          <p:spTgt spid="41221"/>
                                        </p:tgtEl>
                                      </p:cBhvr>
                                    </p:animEffect>
                                  </p:childTnLst>
                                </p:cTn>
                              </p:par>
                            </p:childTnLst>
                          </p:cTn>
                        </p:par>
                      </p:childTnLst>
                    </p:cTn>
                  </p:par>
                  <p:par>
                    <p:cTn id="115" fill="hold">
                      <p:stCondLst>
                        <p:cond delay="indefinite"/>
                      </p:stCondLst>
                      <p:childTnLst>
                        <p:par>
                          <p:cTn id="116" fill="hold">
                            <p:stCondLst>
                              <p:cond delay="0"/>
                            </p:stCondLst>
                            <p:childTnLst>
                              <p:par>
                                <p:cTn id="117" presetID="35" presetClass="exit" presetSubtype="0" fill="hold" grpId="4" nodeType="clickEffect">
                                  <p:stCondLst>
                                    <p:cond delay="0"/>
                                  </p:stCondLst>
                                  <p:childTnLst>
                                    <p:animEffect transition="out" filter="fade">
                                      <p:cBhvr>
                                        <p:cTn id="118" dur="2000"/>
                                        <p:tgtEl>
                                          <p:spTgt spid="41221"/>
                                        </p:tgtEl>
                                      </p:cBhvr>
                                    </p:animEffect>
                                    <p:anim calcmode="lin" valueType="num">
                                      <p:cBhvr>
                                        <p:cTn id="119" dur="2000"/>
                                        <p:tgtEl>
                                          <p:spTgt spid="41221"/>
                                        </p:tgtEl>
                                        <p:attrNameLst>
                                          <p:attrName>style.rotation</p:attrName>
                                        </p:attrNameLst>
                                      </p:cBhvr>
                                      <p:tavLst>
                                        <p:tav tm="0">
                                          <p:val>
                                            <p:fltVal val="0"/>
                                          </p:val>
                                        </p:tav>
                                        <p:tav tm="100000">
                                          <p:val>
                                            <p:fltVal val="720"/>
                                          </p:val>
                                        </p:tav>
                                      </p:tavLst>
                                    </p:anim>
                                    <p:anim calcmode="lin" valueType="num">
                                      <p:cBhvr>
                                        <p:cTn id="120" dur="2000"/>
                                        <p:tgtEl>
                                          <p:spTgt spid="41221"/>
                                        </p:tgtEl>
                                        <p:attrNameLst>
                                          <p:attrName>ppt_h</p:attrName>
                                        </p:attrNameLst>
                                      </p:cBhvr>
                                      <p:tavLst>
                                        <p:tav tm="0">
                                          <p:val>
                                            <p:strVal val="ppt_h"/>
                                          </p:val>
                                        </p:tav>
                                        <p:tav tm="100000">
                                          <p:val>
                                            <p:fltVal val="0"/>
                                          </p:val>
                                        </p:tav>
                                      </p:tavLst>
                                    </p:anim>
                                    <p:anim calcmode="lin" valueType="num">
                                      <p:cBhvr>
                                        <p:cTn id="121" dur="2000"/>
                                        <p:tgtEl>
                                          <p:spTgt spid="41221"/>
                                        </p:tgtEl>
                                        <p:attrNameLst>
                                          <p:attrName>ppt_w</p:attrName>
                                        </p:attrNameLst>
                                      </p:cBhvr>
                                      <p:tavLst>
                                        <p:tav tm="0">
                                          <p:val>
                                            <p:strVal val="ppt_w"/>
                                          </p:val>
                                        </p:tav>
                                        <p:tav tm="100000">
                                          <p:val>
                                            <p:fltVal val="0"/>
                                          </p:val>
                                        </p:tav>
                                      </p:tavLst>
                                    </p:anim>
                                    <p:set>
                                      <p:cBhvr>
                                        <p:cTn id="122" dur="1" fill="hold">
                                          <p:stCondLst>
                                            <p:cond delay="1999"/>
                                          </p:stCondLst>
                                        </p:cTn>
                                        <p:tgtEl>
                                          <p:spTgt spid="41221"/>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29" presetClass="entr" presetSubtype="0" fill="hold" grpId="5" nodeType="clickEffect">
                                  <p:stCondLst>
                                    <p:cond delay="0"/>
                                  </p:stCondLst>
                                  <p:childTnLst>
                                    <p:set>
                                      <p:cBhvr>
                                        <p:cTn id="126" dur="1" fill="hold">
                                          <p:stCondLst>
                                            <p:cond delay="0"/>
                                          </p:stCondLst>
                                        </p:cTn>
                                        <p:tgtEl>
                                          <p:spTgt spid="41221"/>
                                        </p:tgtEl>
                                        <p:attrNameLst>
                                          <p:attrName>style.visibility</p:attrName>
                                        </p:attrNameLst>
                                      </p:cBhvr>
                                      <p:to>
                                        <p:strVal val="visible"/>
                                      </p:to>
                                    </p:set>
                                    <p:anim calcmode="lin" valueType="num">
                                      <p:cBhvr>
                                        <p:cTn id="127" dur="1000" fill="hold"/>
                                        <p:tgtEl>
                                          <p:spTgt spid="41221"/>
                                        </p:tgtEl>
                                        <p:attrNameLst>
                                          <p:attrName>ppt_x</p:attrName>
                                        </p:attrNameLst>
                                      </p:cBhvr>
                                      <p:tavLst>
                                        <p:tav tm="0">
                                          <p:val>
                                            <p:strVal val="#ppt_x-.2"/>
                                          </p:val>
                                        </p:tav>
                                        <p:tav tm="100000">
                                          <p:val>
                                            <p:strVal val="#ppt_x"/>
                                          </p:val>
                                        </p:tav>
                                      </p:tavLst>
                                    </p:anim>
                                    <p:anim calcmode="lin" valueType="num">
                                      <p:cBhvr>
                                        <p:cTn id="128" dur="1000" fill="hold"/>
                                        <p:tgtEl>
                                          <p:spTgt spid="41221"/>
                                        </p:tgtEl>
                                        <p:attrNameLst>
                                          <p:attrName>ppt_y</p:attrName>
                                        </p:attrNameLst>
                                      </p:cBhvr>
                                      <p:tavLst>
                                        <p:tav tm="0">
                                          <p:val>
                                            <p:strVal val="#ppt_y"/>
                                          </p:val>
                                        </p:tav>
                                        <p:tav tm="100000">
                                          <p:val>
                                            <p:strVal val="#ppt_y"/>
                                          </p:val>
                                        </p:tav>
                                      </p:tavLst>
                                    </p:anim>
                                    <p:animEffect transition="in" filter="wipe(right)" prLst="gradientSize: 0.1">
                                      <p:cBhvr>
                                        <p:cTn id="129" dur="1000"/>
                                        <p:tgtEl>
                                          <p:spTgt spid="41221"/>
                                        </p:tgtEl>
                                      </p:cBhvr>
                                    </p:animEffect>
                                  </p:childTnLst>
                                </p:cTn>
                              </p:par>
                            </p:childTnLst>
                          </p:cTn>
                        </p:par>
                      </p:childTnLst>
                    </p:cTn>
                  </p:par>
                  <p:par>
                    <p:cTn id="130" fill="hold">
                      <p:stCondLst>
                        <p:cond delay="indefinite"/>
                      </p:stCondLst>
                      <p:childTnLst>
                        <p:par>
                          <p:cTn id="131" fill="hold">
                            <p:stCondLst>
                              <p:cond delay="0"/>
                            </p:stCondLst>
                            <p:childTnLst>
                              <p:par>
                                <p:cTn id="132" presetID="2" presetClass="exit" presetSubtype="4" fill="hold" grpId="6" nodeType="clickEffect">
                                  <p:stCondLst>
                                    <p:cond delay="0"/>
                                  </p:stCondLst>
                                  <p:childTnLst>
                                    <p:anim calcmode="lin" valueType="num">
                                      <p:cBhvr additive="base">
                                        <p:cTn id="133" dur="500"/>
                                        <p:tgtEl>
                                          <p:spTgt spid="41221"/>
                                        </p:tgtEl>
                                        <p:attrNameLst>
                                          <p:attrName>ppt_x</p:attrName>
                                        </p:attrNameLst>
                                      </p:cBhvr>
                                      <p:tavLst>
                                        <p:tav tm="0">
                                          <p:val>
                                            <p:strVal val="ppt_x"/>
                                          </p:val>
                                        </p:tav>
                                        <p:tav tm="100000">
                                          <p:val>
                                            <p:strVal val="ppt_x"/>
                                          </p:val>
                                        </p:tav>
                                      </p:tavLst>
                                    </p:anim>
                                    <p:anim calcmode="lin" valueType="num">
                                      <p:cBhvr additive="base">
                                        <p:cTn id="134" dur="500"/>
                                        <p:tgtEl>
                                          <p:spTgt spid="41221"/>
                                        </p:tgtEl>
                                        <p:attrNameLst>
                                          <p:attrName>ppt_y</p:attrName>
                                        </p:attrNameLst>
                                      </p:cBhvr>
                                      <p:tavLst>
                                        <p:tav tm="0">
                                          <p:val>
                                            <p:strVal val="ppt_y"/>
                                          </p:val>
                                        </p:tav>
                                        <p:tav tm="100000">
                                          <p:val>
                                            <p:strVal val="1+ppt_h/2"/>
                                          </p:val>
                                        </p:tav>
                                      </p:tavLst>
                                    </p:anim>
                                    <p:set>
                                      <p:cBhvr>
                                        <p:cTn id="135" dur="1" fill="hold">
                                          <p:stCondLst>
                                            <p:cond delay="499"/>
                                          </p:stCondLst>
                                        </p:cTn>
                                        <p:tgtEl>
                                          <p:spTgt spid="41221"/>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25" presetClass="entr" presetSubtype="0" fill="hold" grpId="0" nodeType="clickEffect">
                                  <p:stCondLst>
                                    <p:cond delay="0"/>
                                  </p:stCondLst>
                                  <p:childTnLst>
                                    <p:set>
                                      <p:cBhvr>
                                        <p:cTn id="139" dur="1" fill="hold">
                                          <p:stCondLst>
                                            <p:cond delay="0"/>
                                          </p:stCondLst>
                                        </p:cTn>
                                        <p:tgtEl>
                                          <p:spTgt spid="41244"/>
                                        </p:tgtEl>
                                        <p:attrNameLst>
                                          <p:attrName>style.visibility</p:attrName>
                                        </p:attrNameLst>
                                      </p:cBhvr>
                                      <p:to>
                                        <p:strVal val="visible"/>
                                      </p:to>
                                    </p:set>
                                    <p:anim calcmode="lin" valueType="num">
                                      <p:cBhvr>
                                        <p:cTn id="140" dur="500" decel="50000" fill="hold">
                                          <p:stCondLst>
                                            <p:cond delay="0"/>
                                          </p:stCondLst>
                                        </p:cTn>
                                        <p:tgtEl>
                                          <p:spTgt spid="41244"/>
                                        </p:tgtEl>
                                        <p:attrNameLst>
                                          <p:attrName>style.rotation</p:attrName>
                                        </p:attrNameLst>
                                      </p:cBhvr>
                                      <p:tavLst>
                                        <p:tav tm="0">
                                          <p:val>
                                            <p:fltVal val="-90"/>
                                          </p:val>
                                        </p:tav>
                                        <p:tav tm="100000">
                                          <p:val>
                                            <p:fltVal val="0"/>
                                          </p:val>
                                        </p:tav>
                                      </p:tavLst>
                                    </p:anim>
                                    <p:anim calcmode="lin" valueType="num">
                                      <p:cBhvr>
                                        <p:cTn id="141" dur="500" decel="50000" fill="hold">
                                          <p:stCondLst>
                                            <p:cond delay="0"/>
                                          </p:stCondLst>
                                        </p:cTn>
                                        <p:tgtEl>
                                          <p:spTgt spid="41244"/>
                                        </p:tgtEl>
                                        <p:attrNameLst>
                                          <p:attrName>ppt_w</p:attrName>
                                        </p:attrNameLst>
                                      </p:cBhvr>
                                      <p:tavLst>
                                        <p:tav tm="0">
                                          <p:val>
                                            <p:strVal val="#ppt_w"/>
                                          </p:val>
                                        </p:tav>
                                        <p:tav tm="100000">
                                          <p:val>
                                            <p:strVal val="#ppt_w*.05"/>
                                          </p:val>
                                        </p:tav>
                                      </p:tavLst>
                                    </p:anim>
                                    <p:anim calcmode="lin" valueType="num">
                                      <p:cBhvr>
                                        <p:cTn id="142" dur="500" accel="50000" fill="hold">
                                          <p:stCondLst>
                                            <p:cond delay="500"/>
                                          </p:stCondLst>
                                        </p:cTn>
                                        <p:tgtEl>
                                          <p:spTgt spid="41244"/>
                                        </p:tgtEl>
                                        <p:attrNameLst>
                                          <p:attrName>ppt_w</p:attrName>
                                        </p:attrNameLst>
                                      </p:cBhvr>
                                      <p:tavLst>
                                        <p:tav tm="0">
                                          <p:val>
                                            <p:strVal val="#ppt_w*.05"/>
                                          </p:val>
                                        </p:tav>
                                        <p:tav tm="100000">
                                          <p:val>
                                            <p:strVal val="#ppt_w"/>
                                          </p:val>
                                        </p:tav>
                                      </p:tavLst>
                                    </p:anim>
                                    <p:anim calcmode="lin" valueType="num">
                                      <p:cBhvr>
                                        <p:cTn id="143" dur="1000" fill="hold"/>
                                        <p:tgtEl>
                                          <p:spTgt spid="41244"/>
                                        </p:tgtEl>
                                        <p:attrNameLst>
                                          <p:attrName>ppt_h</p:attrName>
                                        </p:attrNameLst>
                                      </p:cBhvr>
                                      <p:tavLst>
                                        <p:tav tm="0">
                                          <p:val>
                                            <p:strVal val="#ppt_h"/>
                                          </p:val>
                                        </p:tav>
                                        <p:tav tm="100000">
                                          <p:val>
                                            <p:strVal val="#ppt_h"/>
                                          </p:val>
                                        </p:tav>
                                      </p:tavLst>
                                    </p:anim>
                                    <p:anim calcmode="lin" valueType="num">
                                      <p:cBhvr>
                                        <p:cTn id="144" dur="500" decel="50000" fill="hold">
                                          <p:stCondLst>
                                            <p:cond delay="0"/>
                                          </p:stCondLst>
                                        </p:cTn>
                                        <p:tgtEl>
                                          <p:spTgt spid="41244"/>
                                        </p:tgtEl>
                                        <p:attrNameLst>
                                          <p:attrName>ppt_x</p:attrName>
                                        </p:attrNameLst>
                                      </p:cBhvr>
                                      <p:tavLst>
                                        <p:tav tm="0">
                                          <p:val>
                                            <p:strVal val="#ppt_x+.4"/>
                                          </p:val>
                                        </p:tav>
                                        <p:tav tm="100000">
                                          <p:val>
                                            <p:strVal val="#ppt_x"/>
                                          </p:val>
                                        </p:tav>
                                      </p:tavLst>
                                    </p:anim>
                                    <p:anim calcmode="lin" valueType="num">
                                      <p:cBhvr>
                                        <p:cTn id="145" dur="500" decel="50000" fill="hold">
                                          <p:stCondLst>
                                            <p:cond delay="0"/>
                                          </p:stCondLst>
                                        </p:cTn>
                                        <p:tgtEl>
                                          <p:spTgt spid="41244"/>
                                        </p:tgtEl>
                                        <p:attrNameLst>
                                          <p:attrName>ppt_y</p:attrName>
                                        </p:attrNameLst>
                                      </p:cBhvr>
                                      <p:tavLst>
                                        <p:tav tm="0">
                                          <p:val>
                                            <p:strVal val="#ppt_y-.2"/>
                                          </p:val>
                                        </p:tav>
                                        <p:tav tm="100000">
                                          <p:val>
                                            <p:strVal val="#ppt_y+.1"/>
                                          </p:val>
                                        </p:tav>
                                      </p:tavLst>
                                    </p:anim>
                                    <p:anim calcmode="lin" valueType="num">
                                      <p:cBhvr>
                                        <p:cTn id="146" dur="500" accel="50000" fill="hold">
                                          <p:stCondLst>
                                            <p:cond delay="500"/>
                                          </p:stCondLst>
                                        </p:cTn>
                                        <p:tgtEl>
                                          <p:spTgt spid="41244"/>
                                        </p:tgtEl>
                                        <p:attrNameLst>
                                          <p:attrName>ppt_y</p:attrName>
                                        </p:attrNameLst>
                                      </p:cBhvr>
                                      <p:tavLst>
                                        <p:tav tm="0">
                                          <p:val>
                                            <p:strVal val="#ppt_y+.1"/>
                                          </p:val>
                                        </p:tav>
                                        <p:tav tm="100000">
                                          <p:val>
                                            <p:strVal val="#ppt_y"/>
                                          </p:val>
                                        </p:tav>
                                      </p:tavLst>
                                    </p:anim>
                                    <p:animEffect transition="in" filter="fade">
                                      <p:cBhvr>
                                        <p:cTn id="147" dur="1000" decel="50000">
                                          <p:stCondLst>
                                            <p:cond delay="0"/>
                                          </p:stCondLst>
                                        </p:cTn>
                                        <p:tgtEl>
                                          <p:spTgt spid="41244"/>
                                        </p:tgtEl>
                                      </p:cBhvr>
                                    </p:animEffect>
                                  </p:childTnLst>
                                </p:cTn>
                              </p:par>
                            </p:childTnLst>
                          </p:cTn>
                        </p:par>
                      </p:childTnLst>
                    </p:cTn>
                  </p:par>
                  <p:par>
                    <p:cTn id="148" fill="hold">
                      <p:stCondLst>
                        <p:cond delay="indefinite"/>
                      </p:stCondLst>
                      <p:childTnLst>
                        <p:par>
                          <p:cTn id="149" fill="hold">
                            <p:stCondLst>
                              <p:cond delay="0"/>
                            </p:stCondLst>
                            <p:childTnLst>
                              <p:par>
                                <p:cTn id="150" presetID="4" presetClass="exit" presetSubtype="16" fill="hold" grpId="1" nodeType="clickEffect">
                                  <p:stCondLst>
                                    <p:cond delay="0"/>
                                  </p:stCondLst>
                                  <p:childTnLst>
                                    <p:animEffect transition="out" filter="box(in)">
                                      <p:cBhvr>
                                        <p:cTn id="151" dur="500"/>
                                        <p:tgtEl>
                                          <p:spTgt spid="41244"/>
                                        </p:tgtEl>
                                      </p:cBhvr>
                                    </p:animEffect>
                                    <p:set>
                                      <p:cBhvr>
                                        <p:cTn id="152" dur="1" fill="hold">
                                          <p:stCondLst>
                                            <p:cond delay="499"/>
                                          </p:stCondLst>
                                        </p:cTn>
                                        <p:tgtEl>
                                          <p:spTgt spid="41244"/>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52" presetClass="entr" presetSubtype="0" fill="hold" grpId="2" nodeType="clickEffect">
                                  <p:stCondLst>
                                    <p:cond delay="0"/>
                                  </p:stCondLst>
                                  <p:childTnLst>
                                    <p:set>
                                      <p:cBhvr>
                                        <p:cTn id="156" dur="1" fill="hold">
                                          <p:stCondLst>
                                            <p:cond delay="0"/>
                                          </p:stCondLst>
                                        </p:cTn>
                                        <p:tgtEl>
                                          <p:spTgt spid="41244"/>
                                        </p:tgtEl>
                                        <p:attrNameLst>
                                          <p:attrName>style.visibility</p:attrName>
                                        </p:attrNameLst>
                                      </p:cBhvr>
                                      <p:to>
                                        <p:strVal val="visible"/>
                                      </p:to>
                                    </p:set>
                                    <p:animScale>
                                      <p:cBhvr>
                                        <p:cTn id="157" dur="1000" decel="50000" fill="hold">
                                          <p:stCondLst>
                                            <p:cond delay="0"/>
                                          </p:stCondLst>
                                        </p:cTn>
                                        <p:tgtEl>
                                          <p:spTgt spid="412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8" dur="1000" decel="50000" fill="hold">
                                          <p:stCondLst>
                                            <p:cond delay="0"/>
                                          </p:stCondLst>
                                        </p:cTn>
                                        <p:tgtEl>
                                          <p:spTgt spid="41244"/>
                                        </p:tgtEl>
                                        <p:attrNameLst>
                                          <p:attrName>ppt_x</p:attrName>
                                          <p:attrName>ppt_y</p:attrName>
                                        </p:attrNameLst>
                                      </p:cBhvr>
                                    </p:animMotion>
                                    <p:animEffect transition="in" filter="fade">
                                      <p:cBhvr>
                                        <p:cTn id="159" dur="1000"/>
                                        <p:tgtEl>
                                          <p:spTgt spid="41244"/>
                                        </p:tgtEl>
                                      </p:cBhvr>
                                    </p:animEffect>
                                  </p:childTnLst>
                                </p:cTn>
                              </p:par>
                            </p:childTnLst>
                          </p:cTn>
                        </p:par>
                      </p:childTnLst>
                    </p:cTn>
                  </p:par>
                  <p:par>
                    <p:cTn id="160" fill="hold">
                      <p:stCondLst>
                        <p:cond delay="indefinite"/>
                      </p:stCondLst>
                      <p:childTnLst>
                        <p:par>
                          <p:cTn id="161" fill="hold">
                            <p:stCondLst>
                              <p:cond delay="0"/>
                            </p:stCondLst>
                            <p:childTnLst>
                              <p:par>
                                <p:cTn id="162" presetID="12" presetClass="entr" presetSubtype="4" fill="hold" grpId="3" nodeType="clickEffect">
                                  <p:stCondLst>
                                    <p:cond delay="0"/>
                                  </p:stCondLst>
                                  <p:childTnLst>
                                    <p:set>
                                      <p:cBhvr>
                                        <p:cTn id="163" dur="1" fill="hold">
                                          <p:stCondLst>
                                            <p:cond delay="0"/>
                                          </p:stCondLst>
                                        </p:cTn>
                                        <p:tgtEl>
                                          <p:spTgt spid="41244"/>
                                        </p:tgtEl>
                                        <p:attrNameLst>
                                          <p:attrName>style.visibility</p:attrName>
                                        </p:attrNameLst>
                                      </p:cBhvr>
                                      <p:to>
                                        <p:strVal val="visible"/>
                                      </p:to>
                                    </p:set>
                                    <p:animEffect transition="in" filter="slide(fromBottom)">
                                      <p:cBhvr>
                                        <p:cTn id="164" dur="500"/>
                                        <p:tgtEl>
                                          <p:spTgt spid="41244"/>
                                        </p:tgtEl>
                                      </p:cBhvr>
                                    </p:animEffect>
                                  </p:childTnLst>
                                </p:cTn>
                              </p:par>
                            </p:childTnLst>
                          </p:cTn>
                        </p:par>
                      </p:childTnLst>
                    </p:cTn>
                  </p:par>
                  <p:par>
                    <p:cTn id="165" fill="hold">
                      <p:stCondLst>
                        <p:cond delay="indefinite"/>
                      </p:stCondLst>
                      <p:childTnLst>
                        <p:par>
                          <p:cTn id="166" fill="hold">
                            <p:stCondLst>
                              <p:cond delay="0"/>
                            </p:stCondLst>
                            <p:childTnLst>
                              <p:par>
                                <p:cTn id="167" presetID="35" presetClass="exit" presetSubtype="0" fill="hold" grpId="4" nodeType="clickEffect">
                                  <p:stCondLst>
                                    <p:cond delay="0"/>
                                  </p:stCondLst>
                                  <p:childTnLst>
                                    <p:animEffect transition="out" filter="fade">
                                      <p:cBhvr>
                                        <p:cTn id="168" dur="2000"/>
                                        <p:tgtEl>
                                          <p:spTgt spid="41244"/>
                                        </p:tgtEl>
                                      </p:cBhvr>
                                    </p:animEffect>
                                    <p:anim calcmode="lin" valueType="num">
                                      <p:cBhvr>
                                        <p:cTn id="169" dur="2000"/>
                                        <p:tgtEl>
                                          <p:spTgt spid="41244"/>
                                        </p:tgtEl>
                                        <p:attrNameLst>
                                          <p:attrName>style.rotation</p:attrName>
                                        </p:attrNameLst>
                                      </p:cBhvr>
                                      <p:tavLst>
                                        <p:tav tm="0">
                                          <p:val>
                                            <p:fltVal val="0"/>
                                          </p:val>
                                        </p:tav>
                                        <p:tav tm="100000">
                                          <p:val>
                                            <p:fltVal val="720"/>
                                          </p:val>
                                        </p:tav>
                                      </p:tavLst>
                                    </p:anim>
                                    <p:anim calcmode="lin" valueType="num">
                                      <p:cBhvr>
                                        <p:cTn id="170" dur="2000"/>
                                        <p:tgtEl>
                                          <p:spTgt spid="41244"/>
                                        </p:tgtEl>
                                        <p:attrNameLst>
                                          <p:attrName>ppt_h</p:attrName>
                                        </p:attrNameLst>
                                      </p:cBhvr>
                                      <p:tavLst>
                                        <p:tav tm="0">
                                          <p:val>
                                            <p:strVal val="ppt_h"/>
                                          </p:val>
                                        </p:tav>
                                        <p:tav tm="100000">
                                          <p:val>
                                            <p:fltVal val="0"/>
                                          </p:val>
                                        </p:tav>
                                      </p:tavLst>
                                    </p:anim>
                                    <p:anim calcmode="lin" valueType="num">
                                      <p:cBhvr>
                                        <p:cTn id="171" dur="2000"/>
                                        <p:tgtEl>
                                          <p:spTgt spid="41244"/>
                                        </p:tgtEl>
                                        <p:attrNameLst>
                                          <p:attrName>ppt_w</p:attrName>
                                        </p:attrNameLst>
                                      </p:cBhvr>
                                      <p:tavLst>
                                        <p:tav tm="0">
                                          <p:val>
                                            <p:strVal val="ppt_w"/>
                                          </p:val>
                                        </p:tav>
                                        <p:tav tm="100000">
                                          <p:val>
                                            <p:fltVal val="0"/>
                                          </p:val>
                                        </p:tav>
                                      </p:tavLst>
                                    </p:anim>
                                    <p:set>
                                      <p:cBhvr>
                                        <p:cTn id="172" dur="1" fill="hold">
                                          <p:stCondLst>
                                            <p:cond delay="1999"/>
                                          </p:stCondLst>
                                        </p:cTn>
                                        <p:tgtEl>
                                          <p:spTgt spid="41244"/>
                                        </p:tgtEl>
                                        <p:attrNameLst>
                                          <p:attrName>style.visibility</p:attrName>
                                        </p:attrNameLst>
                                      </p:cBhvr>
                                      <p:to>
                                        <p:strVal val="hidden"/>
                                      </p:to>
                                    </p:set>
                                  </p:childTnLst>
                                </p:cTn>
                              </p:par>
                            </p:childTnLst>
                          </p:cTn>
                        </p:par>
                      </p:childTnLst>
                    </p:cTn>
                  </p:par>
                  <p:par>
                    <p:cTn id="173" fill="hold">
                      <p:stCondLst>
                        <p:cond delay="indefinite"/>
                      </p:stCondLst>
                      <p:childTnLst>
                        <p:par>
                          <p:cTn id="174" fill="hold">
                            <p:stCondLst>
                              <p:cond delay="0"/>
                            </p:stCondLst>
                            <p:childTnLst>
                              <p:par>
                                <p:cTn id="175" presetID="29" presetClass="entr" presetSubtype="0" fill="hold" grpId="5" nodeType="clickEffect">
                                  <p:stCondLst>
                                    <p:cond delay="0"/>
                                  </p:stCondLst>
                                  <p:childTnLst>
                                    <p:set>
                                      <p:cBhvr>
                                        <p:cTn id="176" dur="1" fill="hold">
                                          <p:stCondLst>
                                            <p:cond delay="0"/>
                                          </p:stCondLst>
                                        </p:cTn>
                                        <p:tgtEl>
                                          <p:spTgt spid="41244"/>
                                        </p:tgtEl>
                                        <p:attrNameLst>
                                          <p:attrName>style.visibility</p:attrName>
                                        </p:attrNameLst>
                                      </p:cBhvr>
                                      <p:to>
                                        <p:strVal val="visible"/>
                                      </p:to>
                                    </p:set>
                                    <p:anim calcmode="lin" valueType="num">
                                      <p:cBhvr>
                                        <p:cTn id="177" dur="1000" fill="hold"/>
                                        <p:tgtEl>
                                          <p:spTgt spid="41244"/>
                                        </p:tgtEl>
                                        <p:attrNameLst>
                                          <p:attrName>ppt_x</p:attrName>
                                        </p:attrNameLst>
                                      </p:cBhvr>
                                      <p:tavLst>
                                        <p:tav tm="0">
                                          <p:val>
                                            <p:strVal val="#ppt_x-.2"/>
                                          </p:val>
                                        </p:tav>
                                        <p:tav tm="100000">
                                          <p:val>
                                            <p:strVal val="#ppt_x"/>
                                          </p:val>
                                        </p:tav>
                                      </p:tavLst>
                                    </p:anim>
                                    <p:anim calcmode="lin" valueType="num">
                                      <p:cBhvr>
                                        <p:cTn id="178" dur="1000" fill="hold"/>
                                        <p:tgtEl>
                                          <p:spTgt spid="41244"/>
                                        </p:tgtEl>
                                        <p:attrNameLst>
                                          <p:attrName>ppt_y</p:attrName>
                                        </p:attrNameLst>
                                      </p:cBhvr>
                                      <p:tavLst>
                                        <p:tav tm="0">
                                          <p:val>
                                            <p:strVal val="#ppt_y"/>
                                          </p:val>
                                        </p:tav>
                                        <p:tav tm="100000">
                                          <p:val>
                                            <p:strVal val="#ppt_y"/>
                                          </p:val>
                                        </p:tav>
                                      </p:tavLst>
                                    </p:anim>
                                    <p:animEffect transition="in" filter="wipe(right)" prLst="gradientSize: 0.1">
                                      <p:cBhvr>
                                        <p:cTn id="179" dur="1000"/>
                                        <p:tgtEl>
                                          <p:spTgt spid="41244"/>
                                        </p:tgtEl>
                                      </p:cBhvr>
                                    </p:animEffect>
                                  </p:childTnLst>
                                </p:cTn>
                              </p:par>
                            </p:childTnLst>
                          </p:cTn>
                        </p:par>
                      </p:childTnLst>
                    </p:cTn>
                  </p:par>
                  <p:par>
                    <p:cTn id="180" fill="hold">
                      <p:stCondLst>
                        <p:cond delay="indefinite"/>
                      </p:stCondLst>
                      <p:childTnLst>
                        <p:par>
                          <p:cTn id="181" fill="hold">
                            <p:stCondLst>
                              <p:cond delay="0"/>
                            </p:stCondLst>
                            <p:childTnLst>
                              <p:par>
                                <p:cTn id="182" presetID="2" presetClass="exit" presetSubtype="4" fill="hold" grpId="6" nodeType="clickEffect">
                                  <p:stCondLst>
                                    <p:cond delay="0"/>
                                  </p:stCondLst>
                                  <p:childTnLst>
                                    <p:anim calcmode="lin" valueType="num">
                                      <p:cBhvr additive="base">
                                        <p:cTn id="183" dur="500"/>
                                        <p:tgtEl>
                                          <p:spTgt spid="41244"/>
                                        </p:tgtEl>
                                        <p:attrNameLst>
                                          <p:attrName>ppt_x</p:attrName>
                                        </p:attrNameLst>
                                      </p:cBhvr>
                                      <p:tavLst>
                                        <p:tav tm="0">
                                          <p:val>
                                            <p:strVal val="ppt_x"/>
                                          </p:val>
                                        </p:tav>
                                        <p:tav tm="100000">
                                          <p:val>
                                            <p:strVal val="ppt_x"/>
                                          </p:val>
                                        </p:tav>
                                      </p:tavLst>
                                    </p:anim>
                                    <p:anim calcmode="lin" valueType="num">
                                      <p:cBhvr additive="base">
                                        <p:cTn id="184" dur="500"/>
                                        <p:tgtEl>
                                          <p:spTgt spid="41244"/>
                                        </p:tgtEl>
                                        <p:attrNameLst>
                                          <p:attrName>ppt_y</p:attrName>
                                        </p:attrNameLst>
                                      </p:cBhvr>
                                      <p:tavLst>
                                        <p:tav tm="0">
                                          <p:val>
                                            <p:strVal val="ppt_y"/>
                                          </p:val>
                                        </p:tav>
                                        <p:tav tm="100000">
                                          <p:val>
                                            <p:strVal val="1+ppt_h/2"/>
                                          </p:val>
                                        </p:tav>
                                      </p:tavLst>
                                    </p:anim>
                                    <p:set>
                                      <p:cBhvr>
                                        <p:cTn id="185" dur="1" fill="hold">
                                          <p:stCondLst>
                                            <p:cond delay="499"/>
                                          </p:stCondLst>
                                        </p:cTn>
                                        <p:tgtEl>
                                          <p:spTgt spid="41244"/>
                                        </p:tgtEl>
                                        <p:attrNameLst>
                                          <p:attrName>style.visibility</p:attrName>
                                        </p:attrNameLst>
                                      </p:cBhvr>
                                      <p:to>
                                        <p:strVal val="hidden"/>
                                      </p:to>
                                    </p:set>
                                  </p:childTnLst>
                                </p:cTn>
                              </p:par>
                            </p:childTnLst>
                          </p:cTn>
                        </p:par>
                      </p:childTnLst>
                    </p:cTn>
                  </p:par>
                  <p:par>
                    <p:cTn id="186" fill="hold">
                      <p:stCondLst>
                        <p:cond delay="indefinite"/>
                      </p:stCondLst>
                      <p:childTnLst>
                        <p:par>
                          <p:cTn id="187" fill="hold">
                            <p:stCondLst>
                              <p:cond delay="0"/>
                            </p:stCondLst>
                            <p:childTnLst>
                              <p:par>
                                <p:cTn id="188" presetID="49" presetClass="entr" presetSubtype="0" decel="100000" fill="hold" grpId="7" nodeType="clickEffect">
                                  <p:stCondLst>
                                    <p:cond delay="0"/>
                                  </p:stCondLst>
                                  <p:childTnLst>
                                    <p:set>
                                      <p:cBhvr>
                                        <p:cTn id="189" dur="1" fill="hold">
                                          <p:stCondLst>
                                            <p:cond delay="0"/>
                                          </p:stCondLst>
                                        </p:cTn>
                                        <p:tgtEl>
                                          <p:spTgt spid="41244"/>
                                        </p:tgtEl>
                                        <p:attrNameLst>
                                          <p:attrName>style.visibility</p:attrName>
                                        </p:attrNameLst>
                                      </p:cBhvr>
                                      <p:to>
                                        <p:strVal val="visible"/>
                                      </p:to>
                                    </p:set>
                                    <p:anim calcmode="lin" valueType="num">
                                      <p:cBhvr>
                                        <p:cTn id="190" dur="500" fill="hold"/>
                                        <p:tgtEl>
                                          <p:spTgt spid="41244"/>
                                        </p:tgtEl>
                                        <p:attrNameLst>
                                          <p:attrName>ppt_w</p:attrName>
                                        </p:attrNameLst>
                                      </p:cBhvr>
                                      <p:tavLst>
                                        <p:tav tm="0">
                                          <p:val>
                                            <p:fltVal val="0"/>
                                          </p:val>
                                        </p:tav>
                                        <p:tav tm="100000">
                                          <p:val>
                                            <p:strVal val="#ppt_w"/>
                                          </p:val>
                                        </p:tav>
                                      </p:tavLst>
                                    </p:anim>
                                    <p:anim calcmode="lin" valueType="num">
                                      <p:cBhvr>
                                        <p:cTn id="191" dur="500" fill="hold"/>
                                        <p:tgtEl>
                                          <p:spTgt spid="41244"/>
                                        </p:tgtEl>
                                        <p:attrNameLst>
                                          <p:attrName>ppt_h</p:attrName>
                                        </p:attrNameLst>
                                      </p:cBhvr>
                                      <p:tavLst>
                                        <p:tav tm="0">
                                          <p:val>
                                            <p:fltVal val="0"/>
                                          </p:val>
                                        </p:tav>
                                        <p:tav tm="100000">
                                          <p:val>
                                            <p:strVal val="#ppt_h"/>
                                          </p:val>
                                        </p:tav>
                                      </p:tavLst>
                                    </p:anim>
                                    <p:anim calcmode="lin" valueType="num">
                                      <p:cBhvr>
                                        <p:cTn id="192" dur="500" fill="hold"/>
                                        <p:tgtEl>
                                          <p:spTgt spid="41244"/>
                                        </p:tgtEl>
                                        <p:attrNameLst>
                                          <p:attrName>style.rotation</p:attrName>
                                        </p:attrNameLst>
                                      </p:cBhvr>
                                      <p:tavLst>
                                        <p:tav tm="0">
                                          <p:val>
                                            <p:fltVal val="360"/>
                                          </p:val>
                                        </p:tav>
                                        <p:tav tm="100000">
                                          <p:val>
                                            <p:fltVal val="0"/>
                                          </p:val>
                                        </p:tav>
                                      </p:tavLst>
                                    </p:anim>
                                    <p:animEffect transition="in" filter="fade">
                                      <p:cBhvr>
                                        <p:cTn id="193" dur="500"/>
                                        <p:tgtEl>
                                          <p:spTgt spid="41244"/>
                                        </p:tgtEl>
                                      </p:cBhvr>
                                    </p:animEffect>
                                  </p:childTnLst>
                                </p:cTn>
                              </p:par>
                            </p:childTnLst>
                          </p:cTn>
                        </p:par>
                      </p:childTnLst>
                    </p:cTn>
                  </p:par>
                  <p:par>
                    <p:cTn id="194" fill="hold">
                      <p:stCondLst>
                        <p:cond delay="indefinite"/>
                      </p:stCondLst>
                      <p:childTnLst>
                        <p:par>
                          <p:cTn id="195" fill="hold">
                            <p:stCondLst>
                              <p:cond delay="0"/>
                            </p:stCondLst>
                            <p:childTnLst>
                              <p:par>
                                <p:cTn id="196" presetID="35" presetClass="exit" presetSubtype="0" fill="hold" grpId="8" nodeType="clickEffect">
                                  <p:stCondLst>
                                    <p:cond delay="0"/>
                                  </p:stCondLst>
                                  <p:childTnLst>
                                    <p:animEffect transition="out" filter="fade">
                                      <p:cBhvr>
                                        <p:cTn id="197" dur="2000"/>
                                        <p:tgtEl>
                                          <p:spTgt spid="41244"/>
                                        </p:tgtEl>
                                      </p:cBhvr>
                                    </p:animEffect>
                                    <p:anim calcmode="lin" valueType="num">
                                      <p:cBhvr>
                                        <p:cTn id="198" dur="2000"/>
                                        <p:tgtEl>
                                          <p:spTgt spid="41244"/>
                                        </p:tgtEl>
                                        <p:attrNameLst>
                                          <p:attrName>style.rotation</p:attrName>
                                        </p:attrNameLst>
                                      </p:cBhvr>
                                      <p:tavLst>
                                        <p:tav tm="0">
                                          <p:val>
                                            <p:fltVal val="0"/>
                                          </p:val>
                                        </p:tav>
                                        <p:tav tm="100000">
                                          <p:val>
                                            <p:fltVal val="720"/>
                                          </p:val>
                                        </p:tav>
                                      </p:tavLst>
                                    </p:anim>
                                    <p:anim calcmode="lin" valueType="num">
                                      <p:cBhvr>
                                        <p:cTn id="199" dur="2000"/>
                                        <p:tgtEl>
                                          <p:spTgt spid="41244"/>
                                        </p:tgtEl>
                                        <p:attrNameLst>
                                          <p:attrName>ppt_h</p:attrName>
                                        </p:attrNameLst>
                                      </p:cBhvr>
                                      <p:tavLst>
                                        <p:tav tm="0">
                                          <p:val>
                                            <p:strVal val="ppt_h"/>
                                          </p:val>
                                        </p:tav>
                                        <p:tav tm="100000">
                                          <p:val>
                                            <p:fltVal val="0"/>
                                          </p:val>
                                        </p:tav>
                                      </p:tavLst>
                                    </p:anim>
                                    <p:anim calcmode="lin" valueType="num">
                                      <p:cBhvr>
                                        <p:cTn id="200" dur="2000"/>
                                        <p:tgtEl>
                                          <p:spTgt spid="41244"/>
                                        </p:tgtEl>
                                        <p:attrNameLst>
                                          <p:attrName>ppt_w</p:attrName>
                                        </p:attrNameLst>
                                      </p:cBhvr>
                                      <p:tavLst>
                                        <p:tav tm="0">
                                          <p:val>
                                            <p:strVal val="ppt_w"/>
                                          </p:val>
                                        </p:tav>
                                        <p:tav tm="100000">
                                          <p:val>
                                            <p:fltVal val="0"/>
                                          </p:val>
                                        </p:tav>
                                      </p:tavLst>
                                    </p:anim>
                                    <p:set>
                                      <p:cBhvr>
                                        <p:cTn id="201" dur="1" fill="hold">
                                          <p:stCondLst>
                                            <p:cond delay="1999"/>
                                          </p:stCondLst>
                                        </p:cTn>
                                        <p:tgtEl>
                                          <p:spTgt spid="41244"/>
                                        </p:tgtEl>
                                        <p:attrNameLst>
                                          <p:attrName>style.visibility</p:attrName>
                                        </p:attrNameLst>
                                      </p:cBhvr>
                                      <p:to>
                                        <p:strVal val="hidden"/>
                                      </p:to>
                                    </p:set>
                                  </p:childTnLst>
                                </p:cTn>
                              </p:par>
                            </p:childTnLst>
                          </p:cTn>
                        </p:par>
                      </p:childTnLst>
                    </p:cTn>
                  </p:par>
                  <p:par>
                    <p:cTn id="202" fill="hold">
                      <p:stCondLst>
                        <p:cond delay="indefinite"/>
                      </p:stCondLst>
                      <p:childTnLst>
                        <p:par>
                          <p:cTn id="203" fill="hold">
                            <p:stCondLst>
                              <p:cond delay="0"/>
                            </p:stCondLst>
                            <p:childTnLst>
                              <p:par>
                                <p:cTn id="204" presetID="25" presetClass="entr" presetSubtype="0" fill="hold" grpId="0" nodeType="clickEffect">
                                  <p:stCondLst>
                                    <p:cond delay="0"/>
                                  </p:stCondLst>
                                  <p:childTnLst>
                                    <p:set>
                                      <p:cBhvr>
                                        <p:cTn id="205" dur="1" fill="hold">
                                          <p:stCondLst>
                                            <p:cond delay="0"/>
                                          </p:stCondLst>
                                        </p:cTn>
                                        <p:tgtEl>
                                          <p:spTgt spid="41289"/>
                                        </p:tgtEl>
                                        <p:attrNameLst>
                                          <p:attrName>style.visibility</p:attrName>
                                        </p:attrNameLst>
                                      </p:cBhvr>
                                      <p:to>
                                        <p:strVal val="visible"/>
                                      </p:to>
                                    </p:set>
                                    <p:anim calcmode="lin" valueType="num">
                                      <p:cBhvr>
                                        <p:cTn id="206" dur="500" decel="50000" fill="hold">
                                          <p:stCondLst>
                                            <p:cond delay="0"/>
                                          </p:stCondLst>
                                        </p:cTn>
                                        <p:tgtEl>
                                          <p:spTgt spid="41289"/>
                                        </p:tgtEl>
                                        <p:attrNameLst>
                                          <p:attrName>style.rotation</p:attrName>
                                        </p:attrNameLst>
                                      </p:cBhvr>
                                      <p:tavLst>
                                        <p:tav tm="0">
                                          <p:val>
                                            <p:fltVal val="-90"/>
                                          </p:val>
                                        </p:tav>
                                        <p:tav tm="100000">
                                          <p:val>
                                            <p:fltVal val="0"/>
                                          </p:val>
                                        </p:tav>
                                      </p:tavLst>
                                    </p:anim>
                                    <p:anim calcmode="lin" valueType="num">
                                      <p:cBhvr>
                                        <p:cTn id="207" dur="500" decel="50000" fill="hold">
                                          <p:stCondLst>
                                            <p:cond delay="0"/>
                                          </p:stCondLst>
                                        </p:cTn>
                                        <p:tgtEl>
                                          <p:spTgt spid="41289"/>
                                        </p:tgtEl>
                                        <p:attrNameLst>
                                          <p:attrName>ppt_w</p:attrName>
                                        </p:attrNameLst>
                                      </p:cBhvr>
                                      <p:tavLst>
                                        <p:tav tm="0">
                                          <p:val>
                                            <p:strVal val="#ppt_w"/>
                                          </p:val>
                                        </p:tav>
                                        <p:tav tm="100000">
                                          <p:val>
                                            <p:strVal val="#ppt_w*.05"/>
                                          </p:val>
                                        </p:tav>
                                      </p:tavLst>
                                    </p:anim>
                                    <p:anim calcmode="lin" valueType="num">
                                      <p:cBhvr>
                                        <p:cTn id="208" dur="500" accel="50000" fill="hold">
                                          <p:stCondLst>
                                            <p:cond delay="500"/>
                                          </p:stCondLst>
                                        </p:cTn>
                                        <p:tgtEl>
                                          <p:spTgt spid="41289"/>
                                        </p:tgtEl>
                                        <p:attrNameLst>
                                          <p:attrName>ppt_w</p:attrName>
                                        </p:attrNameLst>
                                      </p:cBhvr>
                                      <p:tavLst>
                                        <p:tav tm="0">
                                          <p:val>
                                            <p:strVal val="#ppt_w*.05"/>
                                          </p:val>
                                        </p:tav>
                                        <p:tav tm="100000">
                                          <p:val>
                                            <p:strVal val="#ppt_w"/>
                                          </p:val>
                                        </p:tav>
                                      </p:tavLst>
                                    </p:anim>
                                    <p:anim calcmode="lin" valueType="num">
                                      <p:cBhvr>
                                        <p:cTn id="209" dur="1000" fill="hold"/>
                                        <p:tgtEl>
                                          <p:spTgt spid="41289"/>
                                        </p:tgtEl>
                                        <p:attrNameLst>
                                          <p:attrName>ppt_h</p:attrName>
                                        </p:attrNameLst>
                                      </p:cBhvr>
                                      <p:tavLst>
                                        <p:tav tm="0">
                                          <p:val>
                                            <p:strVal val="#ppt_h"/>
                                          </p:val>
                                        </p:tav>
                                        <p:tav tm="100000">
                                          <p:val>
                                            <p:strVal val="#ppt_h"/>
                                          </p:val>
                                        </p:tav>
                                      </p:tavLst>
                                    </p:anim>
                                    <p:anim calcmode="lin" valueType="num">
                                      <p:cBhvr>
                                        <p:cTn id="210" dur="500" decel="50000" fill="hold">
                                          <p:stCondLst>
                                            <p:cond delay="0"/>
                                          </p:stCondLst>
                                        </p:cTn>
                                        <p:tgtEl>
                                          <p:spTgt spid="41289"/>
                                        </p:tgtEl>
                                        <p:attrNameLst>
                                          <p:attrName>ppt_x</p:attrName>
                                        </p:attrNameLst>
                                      </p:cBhvr>
                                      <p:tavLst>
                                        <p:tav tm="0">
                                          <p:val>
                                            <p:strVal val="#ppt_x+.4"/>
                                          </p:val>
                                        </p:tav>
                                        <p:tav tm="100000">
                                          <p:val>
                                            <p:strVal val="#ppt_x"/>
                                          </p:val>
                                        </p:tav>
                                      </p:tavLst>
                                    </p:anim>
                                    <p:anim calcmode="lin" valueType="num">
                                      <p:cBhvr>
                                        <p:cTn id="211" dur="500" decel="50000" fill="hold">
                                          <p:stCondLst>
                                            <p:cond delay="0"/>
                                          </p:stCondLst>
                                        </p:cTn>
                                        <p:tgtEl>
                                          <p:spTgt spid="41289"/>
                                        </p:tgtEl>
                                        <p:attrNameLst>
                                          <p:attrName>ppt_y</p:attrName>
                                        </p:attrNameLst>
                                      </p:cBhvr>
                                      <p:tavLst>
                                        <p:tav tm="0">
                                          <p:val>
                                            <p:strVal val="#ppt_y-.2"/>
                                          </p:val>
                                        </p:tav>
                                        <p:tav tm="100000">
                                          <p:val>
                                            <p:strVal val="#ppt_y+.1"/>
                                          </p:val>
                                        </p:tav>
                                      </p:tavLst>
                                    </p:anim>
                                    <p:anim calcmode="lin" valueType="num">
                                      <p:cBhvr>
                                        <p:cTn id="212" dur="500" accel="50000" fill="hold">
                                          <p:stCondLst>
                                            <p:cond delay="500"/>
                                          </p:stCondLst>
                                        </p:cTn>
                                        <p:tgtEl>
                                          <p:spTgt spid="41289"/>
                                        </p:tgtEl>
                                        <p:attrNameLst>
                                          <p:attrName>ppt_y</p:attrName>
                                        </p:attrNameLst>
                                      </p:cBhvr>
                                      <p:tavLst>
                                        <p:tav tm="0">
                                          <p:val>
                                            <p:strVal val="#ppt_y+.1"/>
                                          </p:val>
                                        </p:tav>
                                        <p:tav tm="100000">
                                          <p:val>
                                            <p:strVal val="#ppt_y"/>
                                          </p:val>
                                        </p:tav>
                                      </p:tavLst>
                                    </p:anim>
                                    <p:animEffect transition="in" filter="fade">
                                      <p:cBhvr>
                                        <p:cTn id="213" dur="1000" decel="50000">
                                          <p:stCondLst>
                                            <p:cond delay="0"/>
                                          </p:stCondLst>
                                        </p:cTn>
                                        <p:tgtEl>
                                          <p:spTgt spid="41289"/>
                                        </p:tgtEl>
                                      </p:cBhvr>
                                    </p:animEffect>
                                  </p:childTnLst>
                                </p:cTn>
                              </p:par>
                            </p:childTnLst>
                          </p:cTn>
                        </p:par>
                      </p:childTnLst>
                    </p:cTn>
                  </p:par>
                  <p:par>
                    <p:cTn id="214" fill="hold">
                      <p:stCondLst>
                        <p:cond delay="indefinite"/>
                      </p:stCondLst>
                      <p:childTnLst>
                        <p:par>
                          <p:cTn id="215" fill="hold">
                            <p:stCondLst>
                              <p:cond delay="0"/>
                            </p:stCondLst>
                            <p:childTnLst>
                              <p:par>
                                <p:cTn id="216" presetID="4" presetClass="exit" presetSubtype="16" fill="hold" grpId="1" nodeType="clickEffect">
                                  <p:stCondLst>
                                    <p:cond delay="0"/>
                                  </p:stCondLst>
                                  <p:childTnLst>
                                    <p:animEffect transition="out" filter="box(in)">
                                      <p:cBhvr>
                                        <p:cTn id="217" dur="500"/>
                                        <p:tgtEl>
                                          <p:spTgt spid="41289"/>
                                        </p:tgtEl>
                                      </p:cBhvr>
                                    </p:animEffect>
                                    <p:set>
                                      <p:cBhvr>
                                        <p:cTn id="218" dur="1" fill="hold">
                                          <p:stCondLst>
                                            <p:cond delay="499"/>
                                          </p:stCondLst>
                                        </p:cTn>
                                        <p:tgtEl>
                                          <p:spTgt spid="41289"/>
                                        </p:tgtEl>
                                        <p:attrNameLst>
                                          <p:attrName>style.visibility</p:attrName>
                                        </p:attrNameLst>
                                      </p:cBhvr>
                                      <p:to>
                                        <p:strVal val="hidden"/>
                                      </p:to>
                                    </p:set>
                                  </p:childTnLst>
                                </p:cTn>
                              </p:par>
                            </p:childTnLst>
                          </p:cTn>
                        </p:par>
                      </p:childTnLst>
                    </p:cTn>
                  </p:par>
                  <p:par>
                    <p:cTn id="219" fill="hold">
                      <p:stCondLst>
                        <p:cond delay="indefinite"/>
                      </p:stCondLst>
                      <p:childTnLst>
                        <p:par>
                          <p:cTn id="220" fill="hold">
                            <p:stCondLst>
                              <p:cond delay="0"/>
                            </p:stCondLst>
                            <p:childTnLst>
                              <p:par>
                                <p:cTn id="221" presetID="52" presetClass="entr" presetSubtype="0" fill="hold" grpId="2" nodeType="clickEffect">
                                  <p:stCondLst>
                                    <p:cond delay="0"/>
                                  </p:stCondLst>
                                  <p:childTnLst>
                                    <p:set>
                                      <p:cBhvr>
                                        <p:cTn id="222" dur="1" fill="hold">
                                          <p:stCondLst>
                                            <p:cond delay="0"/>
                                          </p:stCondLst>
                                        </p:cTn>
                                        <p:tgtEl>
                                          <p:spTgt spid="41289"/>
                                        </p:tgtEl>
                                        <p:attrNameLst>
                                          <p:attrName>style.visibility</p:attrName>
                                        </p:attrNameLst>
                                      </p:cBhvr>
                                      <p:to>
                                        <p:strVal val="visible"/>
                                      </p:to>
                                    </p:set>
                                    <p:animScale>
                                      <p:cBhvr>
                                        <p:cTn id="223" dur="1000" decel="50000" fill="hold">
                                          <p:stCondLst>
                                            <p:cond delay="0"/>
                                          </p:stCondLst>
                                        </p:cTn>
                                        <p:tgtEl>
                                          <p:spTgt spid="4128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4" dur="1000" decel="50000" fill="hold">
                                          <p:stCondLst>
                                            <p:cond delay="0"/>
                                          </p:stCondLst>
                                        </p:cTn>
                                        <p:tgtEl>
                                          <p:spTgt spid="41289"/>
                                        </p:tgtEl>
                                        <p:attrNameLst>
                                          <p:attrName>ppt_x</p:attrName>
                                          <p:attrName>ppt_y</p:attrName>
                                        </p:attrNameLst>
                                      </p:cBhvr>
                                    </p:animMotion>
                                    <p:animEffect transition="in" filter="fade">
                                      <p:cBhvr>
                                        <p:cTn id="225" dur="1000"/>
                                        <p:tgtEl>
                                          <p:spTgt spid="41289"/>
                                        </p:tgtEl>
                                      </p:cBhvr>
                                    </p:animEffect>
                                  </p:childTnLst>
                                </p:cTn>
                              </p:par>
                            </p:childTnLst>
                          </p:cTn>
                        </p:par>
                      </p:childTnLst>
                    </p:cTn>
                  </p:par>
                  <p:par>
                    <p:cTn id="226" fill="hold">
                      <p:stCondLst>
                        <p:cond delay="indefinite"/>
                      </p:stCondLst>
                      <p:childTnLst>
                        <p:par>
                          <p:cTn id="227" fill="hold">
                            <p:stCondLst>
                              <p:cond delay="0"/>
                            </p:stCondLst>
                            <p:childTnLst>
                              <p:par>
                                <p:cTn id="228" presetID="12" presetClass="entr" presetSubtype="4" fill="hold" grpId="3" nodeType="clickEffect">
                                  <p:stCondLst>
                                    <p:cond delay="0"/>
                                  </p:stCondLst>
                                  <p:childTnLst>
                                    <p:set>
                                      <p:cBhvr>
                                        <p:cTn id="229" dur="1" fill="hold">
                                          <p:stCondLst>
                                            <p:cond delay="0"/>
                                          </p:stCondLst>
                                        </p:cTn>
                                        <p:tgtEl>
                                          <p:spTgt spid="41289"/>
                                        </p:tgtEl>
                                        <p:attrNameLst>
                                          <p:attrName>style.visibility</p:attrName>
                                        </p:attrNameLst>
                                      </p:cBhvr>
                                      <p:to>
                                        <p:strVal val="visible"/>
                                      </p:to>
                                    </p:set>
                                    <p:animEffect transition="in" filter="slide(fromBottom)">
                                      <p:cBhvr>
                                        <p:cTn id="230" dur="500"/>
                                        <p:tgtEl>
                                          <p:spTgt spid="41289"/>
                                        </p:tgtEl>
                                      </p:cBhvr>
                                    </p:animEffect>
                                  </p:childTnLst>
                                </p:cTn>
                              </p:par>
                            </p:childTnLst>
                          </p:cTn>
                        </p:par>
                      </p:childTnLst>
                    </p:cTn>
                  </p:par>
                  <p:par>
                    <p:cTn id="231" fill="hold">
                      <p:stCondLst>
                        <p:cond delay="indefinite"/>
                      </p:stCondLst>
                      <p:childTnLst>
                        <p:par>
                          <p:cTn id="232" fill="hold">
                            <p:stCondLst>
                              <p:cond delay="0"/>
                            </p:stCondLst>
                            <p:childTnLst>
                              <p:par>
                                <p:cTn id="233" presetID="35" presetClass="exit" presetSubtype="0" fill="hold" grpId="4" nodeType="clickEffect">
                                  <p:stCondLst>
                                    <p:cond delay="0"/>
                                  </p:stCondLst>
                                  <p:childTnLst>
                                    <p:animEffect transition="out" filter="fade">
                                      <p:cBhvr>
                                        <p:cTn id="234" dur="2000"/>
                                        <p:tgtEl>
                                          <p:spTgt spid="41289"/>
                                        </p:tgtEl>
                                      </p:cBhvr>
                                    </p:animEffect>
                                    <p:anim calcmode="lin" valueType="num">
                                      <p:cBhvr>
                                        <p:cTn id="235" dur="2000"/>
                                        <p:tgtEl>
                                          <p:spTgt spid="41289"/>
                                        </p:tgtEl>
                                        <p:attrNameLst>
                                          <p:attrName>style.rotation</p:attrName>
                                        </p:attrNameLst>
                                      </p:cBhvr>
                                      <p:tavLst>
                                        <p:tav tm="0">
                                          <p:val>
                                            <p:fltVal val="0"/>
                                          </p:val>
                                        </p:tav>
                                        <p:tav tm="100000">
                                          <p:val>
                                            <p:fltVal val="720"/>
                                          </p:val>
                                        </p:tav>
                                      </p:tavLst>
                                    </p:anim>
                                    <p:anim calcmode="lin" valueType="num">
                                      <p:cBhvr>
                                        <p:cTn id="236" dur="2000"/>
                                        <p:tgtEl>
                                          <p:spTgt spid="41289"/>
                                        </p:tgtEl>
                                        <p:attrNameLst>
                                          <p:attrName>ppt_h</p:attrName>
                                        </p:attrNameLst>
                                      </p:cBhvr>
                                      <p:tavLst>
                                        <p:tav tm="0">
                                          <p:val>
                                            <p:strVal val="ppt_h"/>
                                          </p:val>
                                        </p:tav>
                                        <p:tav tm="100000">
                                          <p:val>
                                            <p:fltVal val="0"/>
                                          </p:val>
                                        </p:tav>
                                      </p:tavLst>
                                    </p:anim>
                                    <p:anim calcmode="lin" valueType="num">
                                      <p:cBhvr>
                                        <p:cTn id="237" dur="2000"/>
                                        <p:tgtEl>
                                          <p:spTgt spid="41289"/>
                                        </p:tgtEl>
                                        <p:attrNameLst>
                                          <p:attrName>ppt_w</p:attrName>
                                        </p:attrNameLst>
                                      </p:cBhvr>
                                      <p:tavLst>
                                        <p:tav tm="0">
                                          <p:val>
                                            <p:strVal val="ppt_w"/>
                                          </p:val>
                                        </p:tav>
                                        <p:tav tm="100000">
                                          <p:val>
                                            <p:fltVal val="0"/>
                                          </p:val>
                                        </p:tav>
                                      </p:tavLst>
                                    </p:anim>
                                    <p:set>
                                      <p:cBhvr>
                                        <p:cTn id="238" dur="1" fill="hold">
                                          <p:stCondLst>
                                            <p:cond delay="1999"/>
                                          </p:stCondLst>
                                        </p:cTn>
                                        <p:tgtEl>
                                          <p:spTgt spid="41289"/>
                                        </p:tgtEl>
                                        <p:attrNameLst>
                                          <p:attrName>style.visibility</p:attrName>
                                        </p:attrNameLst>
                                      </p:cBhvr>
                                      <p:to>
                                        <p:strVal val="hidden"/>
                                      </p:to>
                                    </p:set>
                                  </p:childTnLst>
                                </p:cTn>
                              </p:par>
                            </p:childTnLst>
                          </p:cTn>
                        </p:par>
                      </p:childTnLst>
                    </p:cTn>
                  </p:par>
                  <p:par>
                    <p:cTn id="239" fill="hold">
                      <p:stCondLst>
                        <p:cond delay="indefinite"/>
                      </p:stCondLst>
                      <p:childTnLst>
                        <p:par>
                          <p:cTn id="240" fill="hold">
                            <p:stCondLst>
                              <p:cond delay="0"/>
                            </p:stCondLst>
                            <p:childTnLst>
                              <p:par>
                                <p:cTn id="241" presetID="29" presetClass="entr" presetSubtype="0" fill="hold" grpId="5" nodeType="clickEffect">
                                  <p:stCondLst>
                                    <p:cond delay="0"/>
                                  </p:stCondLst>
                                  <p:childTnLst>
                                    <p:set>
                                      <p:cBhvr>
                                        <p:cTn id="242" dur="1" fill="hold">
                                          <p:stCondLst>
                                            <p:cond delay="0"/>
                                          </p:stCondLst>
                                        </p:cTn>
                                        <p:tgtEl>
                                          <p:spTgt spid="41289"/>
                                        </p:tgtEl>
                                        <p:attrNameLst>
                                          <p:attrName>style.visibility</p:attrName>
                                        </p:attrNameLst>
                                      </p:cBhvr>
                                      <p:to>
                                        <p:strVal val="visible"/>
                                      </p:to>
                                    </p:set>
                                    <p:anim calcmode="lin" valueType="num">
                                      <p:cBhvr>
                                        <p:cTn id="243" dur="1000" fill="hold"/>
                                        <p:tgtEl>
                                          <p:spTgt spid="41289"/>
                                        </p:tgtEl>
                                        <p:attrNameLst>
                                          <p:attrName>ppt_x</p:attrName>
                                        </p:attrNameLst>
                                      </p:cBhvr>
                                      <p:tavLst>
                                        <p:tav tm="0">
                                          <p:val>
                                            <p:strVal val="#ppt_x-.2"/>
                                          </p:val>
                                        </p:tav>
                                        <p:tav tm="100000">
                                          <p:val>
                                            <p:strVal val="#ppt_x"/>
                                          </p:val>
                                        </p:tav>
                                      </p:tavLst>
                                    </p:anim>
                                    <p:anim calcmode="lin" valueType="num">
                                      <p:cBhvr>
                                        <p:cTn id="244" dur="1000" fill="hold"/>
                                        <p:tgtEl>
                                          <p:spTgt spid="41289"/>
                                        </p:tgtEl>
                                        <p:attrNameLst>
                                          <p:attrName>ppt_y</p:attrName>
                                        </p:attrNameLst>
                                      </p:cBhvr>
                                      <p:tavLst>
                                        <p:tav tm="0">
                                          <p:val>
                                            <p:strVal val="#ppt_y"/>
                                          </p:val>
                                        </p:tav>
                                        <p:tav tm="100000">
                                          <p:val>
                                            <p:strVal val="#ppt_y"/>
                                          </p:val>
                                        </p:tav>
                                      </p:tavLst>
                                    </p:anim>
                                    <p:animEffect transition="in" filter="wipe(right)" prLst="gradientSize: 0.1">
                                      <p:cBhvr>
                                        <p:cTn id="245" dur="1000"/>
                                        <p:tgtEl>
                                          <p:spTgt spid="41289"/>
                                        </p:tgtEl>
                                      </p:cBhvr>
                                    </p:animEffect>
                                  </p:childTnLst>
                                </p:cTn>
                              </p:par>
                            </p:childTnLst>
                          </p:cTn>
                        </p:par>
                      </p:childTnLst>
                    </p:cTn>
                  </p:par>
                  <p:par>
                    <p:cTn id="246" fill="hold">
                      <p:stCondLst>
                        <p:cond delay="indefinite"/>
                      </p:stCondLst>
                      <p:childTnLst>
                        <p:par>
                          <p:cTn id="247" fill="hold">
                            <p:stCondLst>
                              <p:cond delay="0"/>
                            </p:stCondLst>
                            <p:childTnLst>
                              <p:par>
                                <p:cTn id="248" presetID="2" presetClass="exit" presetSubtype="4" fill="hold" grpId="6" nodeType="clickEffect">
                                  <p:stCondLst>
                                    <p:cond delay="0"/>
                                  </p:stCondLst>
                                  <p:childTnLst>
                                    <p:anim calcmode="lin" valueType="num">
                                      <p:cBhvr additive="base">
                                        <p:cTn id="249" dur="500"/>
                                        <p:tgtEl>
                                          <p:spTgt spid="41289"/>
                                        </p:tgtEl>
                                        <p:attrNameLst>
                                          <p:attrName>ppt_x</p:attrName>
                                        </p:attrNameLst>
                                      </p:cBhvr>
                                      <p:tavLst>
                                        <p:tav tm="0">
                                          <p:val>
                                            <p:strVal val="ppt_x"/>
                                          </p:val>
                                        </p:tav>
                                        <p:tav tm="100000">
                                          <p:val>
                                            <p:strVal val="ppt_x"/>
                                          </p:val>
                                        </p:tav>
                                      </p:tavLst>
                                    </p:anim>
                                    <p:anim calcmode="lin" valueType="num">
                                      <p:cBhvr additive="base">
                                        <p:cTn id="250" dur="500"/>
                                        <p:tgtEl>
                                          <p:spTgt spid="41289"/>
                                        </p:tgtEl>
                                        <p:attrNameLst>
                                          <p:attrName>ppt_y</p:attrName>
                                        </p:attrNameLst>
                                      </p:cBhvr>
                                      <p:tavLst>
                                        <p:tav tm="0">
                                          <p:val>
                                            <p:strVal val="ppt_y"/>
                                          </p:val>
                                        </p:tav>
                                        <p:tav tm="100000">
                                          <p:val>
                                            <p:strVal val="1+ppt_h/2"/>
                                          </p:val>
                                        </p:tav>
                                      </p:tavLst>
                                    </p:anim>
                                    <p:set>
                                      <p:cBhvr>
                                        <p:cTn id="251" dur="1" fill="hold">
                                          <p:stCondLst>
                                            <p:cond delay="499"/>
                                          </p:stCondLst>
                                        </p:cTn>
                                        <p:tgtEl>
                                          <p:spTgt spid="41289"/>
                                        </p:tgtEl>
                                        <p:attrNameLst>
                                          <p:attrName>style.visibility</p:attrName>
                                        </p:attrNameLst>
                                      </p:cBhvr>
                                      <p:to>
                                        <p:strVal val="hidden"/>
                                      </p:to>
                                    </p:set>
                                  </p:childTnLst>
                                </p:cTn>
                              </p:par>
                            </p:childTnLst>
                          </p:cTn>
                        </p:par>
                      </p:childTnLst>
                    </p:cTn>
                  </p:par>
                  <p:par>
                    <p:cTn id="252" fill="hold">
                      <p:stCondLst>
                        <p:cond delay="indefinite"/>
                      </p:stCondLst>
                      <p:childTnLst>
                        <p:par>
                          <p:cTn id="253" fill="hold">
                            <p:stCondLst>
                              <p:cond delay="0"/>
                            </p:stCondLst>
                            <p:childTnLst>
                              <p:par>
                                <p:cTn id="254" presetID="49" presetClass="entr" presetSubtype="0" decel="100000" fill="hold" grpId="7" nodeType="clickEffect">
                                  <p:stCondLst>
                                    <p:cond delay="0"/>
                                  </p:stCondLst>
                                  <p:childTnLst>
                                    <p:set>
                                      <p:cBhvr>
                                        <p:cTn id="255" dur="1" fill="hold">
                                          <p:stCondLst>
                                            <p:cond delay="0"/>
                                          </p:stCondLst>
                                        </p:cTn>
                                        <p:tgtEl>
                                          <p:spTgt spid="41289"/>
                                        </p:tgtEl>
                                        <p:attrNameLst>
                                          <p:attrName>style.visibility</p:attrName>
                                        </p:attrNameLst>
                                      </p:cBhvr>
                                      <p:to>
                                        <p:strVal val="visible"/>
                                      </p:to>
                                    </p:set>
                                    <p:anim calcmode="lin" valueType="num">
                                      <p:cBhvr>
                                        <p:cTn id="256" dur="500" fill="hold"/>
                                        <p:tgtEl>
                                          <p:spTgt spid="41289"/>
                                        </p:tgtEl>
                                        <p:attrNameLst>
                                          <p:attrName>ppt_w</p:attrName>
                                        </p:attrNameLst>
                                      </p:cBhvr>
                                      <p:tavLst>
                                        <p:tav tm="0">
                                          <p:val>
                                            <p:fltVal val="0"/>
                                          </p:val>
                                        </p:tav>
                                        <p:tav tm="100000">
                                          <p:val>
                                            <p:strVal val="#ppt_w"/>
                                          </p:val>
                                        </p:tav>
                                      </p:tavLst>
                                    </p:anim>
                                    <p:anim calcmode="lin" valueType="num">
                                      <p:cBhvr>
                                        <p:cTn id="257" dur="500" fill="hold"/>
                                        <p:tgtEl>
                                          <p:spTgt spid="41289"/>
                                        </p:tgtEl>
                                        <p:attrNameLst>
                                          <p:attrName>ppt_h</p:attrName>
                                        </p:attrNameLst>
                                      </p:cBhvr>
                                      <p:tavLst>
                                        <p:tav tm="0">
                                          <p:val>
                                            <p:fltVal val="0"/>
                                          </p:val>
                                        </p:tav>
                                        <p:tav tm="100000">
                                          <p:val>
                                            <p:strVal val="#ppt_h"/>
                                          </p:val>
                                        </p:tav>
                                      </p:tavLst>
                                    </p:anim>
                                    <p:anim calcmode="lin" valueType="num">
                                      <p:cBhvr>
                                        <p:cTn id="258" dur="500" fill="hold"/>
                                        <p:tgtEl>
                                          <p:spTgt spid="41289"/>
                                        </p:tgtEl>
                                        <p:attrNameLst>
                                          <p:attrName>style.rotation</p:attrName>
                                        </p:attrNameLst>
                                      </p:cBhvr>
                                      <p:tavLst>
                                        <p:tav tm="0">
                                          <p:val>
                                            <p:fltVal val="360"/>
                                          </p:val>
                                        </p:tav>
                                        <p:tav tm="100000">
                                          <p:val>
                                            <p:fltVal val="0"/>
                                          </p:val>
                                        </p:tav>
                                      </p:tavLst>
                                    </p:anim>
                                    <p:animEffect transition="in" filter="fade">
                                      <p:cBhvr>
                                        <p:cTn id="259" dur="500"/>
                                        <p:tgtEl>
                                          <p:spTgt spid="41289"/>
                                        </p:tgtEl>
                                      </p:cBhvr>
                                    </p:animEffect>
                                  </p:childTnLst>
                                </p:cTn>
                              </p:par>
                            </p:childTnLst>
                          </p:cTn>
                        </p:par>
                      </p:childTnLst>
                    </p:cTn>
                  </p:par>
                  <p:par>
                    <p:cTn id="260" fill="hold">
                      <p:stCondLst>
                        <p:cond delay="indefinite"/>
                      </p:stCondLst>
                      <p:childTnLst>
                        <p:par>
                          <p:cTn id="261" fill="hold">
                            <p:stCondLst>
                              <p:cond delay="0"/>
                            </p:stCondLst>
                            <p:childTnLst>
                              <p:par>
                                <p:cTn id="262" presetID="35" presetClass="exit" presetSubtype="0" fill="hold" grpId="8" nodeType="clickEffect">
                                  <p:stCondLst>
                                    <p:cond delay="0"/>
                                  </p:stCondLst>
                                  <p:childTnLst>
                                    <p:animEffect transition="out" filter="fade">
                                      <p:cBhvr>
                                        <p:cTn id="263" dur="2000"/>
                                        <p:tgtEl>
                                          <p:spTgt spid="41289"/>
                                        </p:tgtEl>
                                      </p:cBhvr>
                                    </p:animEffect>
                                    <p:anim calcmode="lin" valueType="num">
                                      <p:cBhvr>
                                        <p:cTn id="264" dur="2000"/>
                                        <p:tgtEl>
                                          <p:spTgt spid="41289"/>
                                        </p:tgtEl>
                                        <p:attrNameLst>
                                          <p:attrName>style.rotation</p:attrName>
                                        </p:attrNameLst>
                                      </p:cBhvr>
                                      <p:tavLst>
                                        <p:tav tm="0">
                                          <p:val>
                                            <p:fltVal val="0"/>
                                          </p:val>
                                        </p:tav>
                                        <p:tav tm="100000">
                                          <p:val>
                                            <p:fltVal val="720"/>
                                          </p:val>
                                        </p:tav>
                                      </p:tavLst>
                                    </p:anim>
                                    <p:anim calcmode="lin" valueType="num">
                                      <p:cBhvr>
                                        <p:cTn id="265" dur="2000"/>
                                        <p:tgtEl>
                                          <p:spTgt spid="41289"/>
                                        </p:tgtEl>
                                        <p:attrNameLst>
                                          <p:attrName>ppt_h</p:attrName>
                                        </p:attrNameLst>
                                      </p:cBhvr>
                                      <p:tavLst>
                                        <p:tav tm="0">
                                          <p:val>
                                            <p:strVal val="ppt_h"/>
                                          </p:val>
                                        </p:tav>
                                        <p:tav tm="100000">
                                          <p:val>
                                            <p:fltVal val="0"/>
                                          </p:val>
                                        </p:tav>
                                      </p:tavLst>
                                    </p:anim>
                                    <p:anim calcmode="lin" valueType="num">
                                      <p:cBhvr>
                                        <p:cTn id="266" dur="2000"/>
                                        <p:tgtEl>
                                          <p:spTgt spid="41289"/>
                                        </p:tgtEl>
                                        <p:attrNameLst>
                                          <p:attrName>ppt_w</p:attrName>
                                        </p:attrNameLst>
                                      </p:cBhvr>
                                      <p:tavLst>
                                        <p:tav tm="0">
                                          <p:val>
                                            <p:strVal val="ppt_w"/>
                                          </p:val>
                                        </p:tav>
                                        <p:tav tm="100000">
                                          <p:val>
                                            <p:fltVal val="0"/>
                                          </p:val>
                                        </p:tav>
                                      </p:tavLst>
                                    </p:anim>
                                    <p:set>
                                      <p:cBhvr>
                                        <p:cTn id="267" dur="1" fill="hold">
                                          <p:stCondLst>
                                            <p:cond delay="1999"/>
                                          </p:stCondLst>
                                        </p:cTn>
                                        <p:tgtEl>
                                          <p:spTgt spid="41289"/>
                                        </p:tgtEl>
                                        <p:attrNameLst>
                                          <p:attrName>style.visibility</p:attrName>
                                        </p:attrNameLst>
                                      </p:cBhvr>
                                      <p:to>
                                        <p:strVal val="hidden"/>
                                      </p:to>
                                    </p:set>
                                  </p:childTnLst>
                                </p:cTn>
                              </p:par>
                            </p:childTnLst>
                          </p:cTn>
                        </p:par>
                      </p:childTnLst>
                    </p:cTn>
                  </p:par>
                  <p:par>
                    <p:cTn id="268" fill="hold">
                      <p:stCondLst>
                        <p:cond delay="indefinite"/>
                      </p:stCondLst>
                      <p:childTnLst>
                        <p:par>
                          <p:cTn id="269" fill="hold">
                            <p:stCondLst>
                              <p:cond delay="0"/>
                            </p:stCondLst>
                            <p:childTnLst>
                              <p:par>
                                <p:cTn id="270" presetID="52" presetClass="entr" presetSubtype="0" fill="hold" grpId="9" nodeType="clickEffect">
                                  <p:stCondLst>
                                    <p:cond delay="0"/>
                                  </p:stCondLst>
                                  <p:childTnLst>
                                    <p:set>
                                      <p:cBhvr>
                                        <p:cTn id="271" dur="1" fill="hold">
                                          <p:stCondLst>
                                            <p:cond delay="0"/>
                                          </p:stCondLst>
                                        </p:cTn>
                                        <p:tgtEl>
                                          <p:spTgt spid="41289"/>
                                        </p:tgtEl>
                                        <p:attrNameLst>
                                          <p:attrName>style.visibility</p:attrName>
                                        </p:attrNameLst>
                                      </p:cBhvr>
                                      <p:to>
                                        <p:strVal val="visible"/>
                                      </p:to>
                                    </p:set>
                                    <p:animScale>
                                      <p:cBhvr>
                                        <p:cTn id="272" dur="1000" decel="50000" fill="hold">
                                          <p:stCondLst>
                                            <p:cond delay="0"/>
                                          </p:stCondLst>
                                        </p:cTn>
                                        <p:tgtEl>
                                          <p:spTgt spid="4128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3" dur="1000" decel="50000" fill="hold">
                                          <p:stCondLst>
                                            <p:cond delay="0"/>
                                          </p:stCondLst>
                                        </p:cTn>
                                        <p:tgtEl>
                                          <p:spTgt spid="41289"/>
                                        </p:tgtEl>
                                        <p:attrNameLst>
                                          <p:attrName>ppt_x</p:attrName>
                                          <p:attrName>ppt_y</p:attrName>
                                        </p:attrNameLst>
                                      </p:cBhvr>
                                    </p:animMotion>
                                    <p:animEffect transition="in" filter="fade">
                                      <p:cBhvr>
                                        <p:cTn id="274" dur="1000"/>
                                        <p:tgtEl>
                                          <p:spTgt spid="41289"/>
                                        </p:tgtEl>
                                      </p:cBhvr>
                                    </p:animEffect>
                                  </p:childTnLst>
                                </p:cTn>
                              </p:par>
                            </p:childTnLst>
                          </p:cTn>
                        </p:par>
                      </p:childTnLst>
                    </p:cTn>
                  </p:par>
                  <p:par>
                    <p:cTn id="275" fill="hold">
                      <p:stCondLst>
                        <p:cond delay="indefinite"/>
                      </p:stCondLst>
                      <p:childTnLst>
                        <p:par>
                          <p:cTn id="276" fill="hold">
                            <p:stCondLst>
                              <p:cond delay="0"/>
                            </p:stCondLst>
                            <p:childTnLst>
                              <p:par>
                                <p:cTn id="277" presetID="9" presetClass="exit" presetSubtype="0" fill="hold" grpId="10" nodeType="clickEffect">
                                  <p:stCondLst>
                                    <p:cond delay="0"/>
                                  </p:stCondLst>
                                  <p:childTnLst>
                                    <p:animEffect transition="out" filter="dissolve">
                                      <p:cBhvr>
                                        <p:cTn id="278" dur="500"/>
                                        <p:tgtEl>
                                          <p:spTgt spid="41289"/>
                                        </p:tgtEl>
                                      </p:cBhvr>
                                    </p:animEffect>
                                    <p:set>
                                      <p:cBhvr>
                                        <p:cTn id="279" dur="1" fill="hold">
                                          <p:stCondLst>
                                            <p:cond delay="499"/>
                                          </p:stCondLst>
                                        </p:cTn>
                                        <p:tgtEl>
                                          <p:spTgt spid="412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0" restart="whenNotActive" fill="hold" evtFilter="cancelBubble" nodeType="interactiveSeq">
                <p:stCondLst>
                  <p:cond evt="onClick" delay="0">
                    <p:tgtEl>
                      <p:spTgt spid="41013"/>
                    </p:tgtEl>
                  </p:cond>
                </p:stCondLst>
                <p:endSync evt="end" delay="0">
                  <p:rtn val="all"/>
                </p:endSync>
                <p:childTnLst>
                  <p:par>
                    <p:cTn id="281" fill="hold">
                      <p:stCondLst>
                        <p:cond delay="0"/>
                      </p:stCondLst>
                      <p:childTnLst>
                        <p:par>
                          <p:cTn id="282" fill="hold">
                            <p:stCondLst>
                              <p:cond delay="0"/>
                            </p:stCondLst>
                            <p:childTnLst>
                              <p:par>
                                <p:cTn id="283" presetID="25" presetClass="entr" presetSubtype="0" fill="hold" nodeType="clickEffect">
                                  <p:stCondLst>
                                    <p:cond delay="0"/>
                                  </p:stCondLst>
                                  <p:childTnLst>
                                    <p:set>
                                      <p:cBhvr>
                                        <p:cTn id="284" dur="1" fill="hold">
                                          <p:stCondLst>
                                            <p:cond delay="0"/>
                                          </p:stCondLst>
                                        </p:cTn>
                                        <p:tgtEl>
                                          <p:spTgt spid="40986"/>
                                        </p:tgtEl>
                                        <p:attrNameLst>
                                          <p:attrName>style.visibility</p:attrName>
                                        </p:attrNameLst>
                                      </p:cBhvr>
                                      <p:to>
                                        <p:strVal val="visible"/>
                                      </p:to>
                                    </p:set>
                                    <p:anim calcmode="lin" valueType="num">
                                      <p:cBhvr>
                                        <p:cTn id="285" dur="500" decel="50000" fill="hold">
                                          <p:stCondLst>
                                            <p:cond delay="0"/>
                                          </p:stCondLst>
                                        </p:cTn>
                                        <p:tgtEl>
                                          <p:spTgt spid="40986"/>
                                        </p:tgtEl>
                                        <p:attrNameLst>
                                          <p:attrName>style.rotation</p:attrName>
                                        </p:attrNameLst>
                                      </p:cBhvr>
                                      <p:tavLst>
                                        <p:tav tm="0">
                                          <p:val>
                                            <p:fltVal val="-90"/>
                                          </p:val>
                                        </p:tav>
                                        <p:tav tm="100000">
                                          <p:val>
                                            <p:fltVal val="0"/>
                                          </p:val>
                                        </p:tav>
                                      </p:tavLst>
                                    </p:anim>
                                    <p:anim calcmode="lin" valueType="num">
                                      <p:cBhvr>
                                        <p:cTn id="286" dur="500" decel="50000" fill="hold">
                                          <p:stCondLst>
                                            <p:cond delay="0"/>
                                          </p:stCondLst>
                                        </p:cTn>
                                        <p:tgtEl>
                                          <p:spTgt spid="40986"/>
                                        </p:tgtEl>
                                        <p:attrNameLst>
                                          <p:attrName>ppt_w</p:attrName>
                                        </p:attrNameLst>
                                      </p:cBhvr>
                                      <p:tavLst>
                                        <p:tav tm="0">
                                          <p:val>
                                            <p:strVal val="#ppt_w"/>
                                          </p:val>
                                        </p:tav>
                                        <p:tav tm="100000">
                                          <p:val>
                                            <p:strVal val="#ppt_w*.05"/>
                                          </p:val>
                                        </p:tav>
                                      </p:tavLst>
                                    </p:anim>
                                    <p:anim calcmode="lin" valueType="num">
                                      <p:cBhvr>
                                        <p:cTn id="287" dur="500" accel="50000" fill="hold">
                                          <p:stCondLst>
                                            <p:cond delay="500"/>
                                          </p:stCondLst>
                                        </p:cTn>
                                        <p:tgtEl>
                                          <p:spTgt spid="40986"/>
                                        </p:tgtEl>
                                        <p:attrNameLst>
                                          <p:attrName>ppt_w</p:attrName>
                                        </p:attrNameLst>
                                      </p:cBhvr>
                                      <p:tavLst>
                                        <p:tav tm="0">
                                          <p:val>
                                            <p:strVal val="#ppt_w*.05"/>
                                          </p:val>
                                        </p:tav>
                                        <p:tav tm="100000">
                                          <p:val>
                                            <p:strVal val="#ppt_w"/>
                                          </p:val>
                                        </p:tav>
                                      </p:tavLst>
                                    </p:anim>
                                    <p:anim calcmode="lin" valueType="num">
                                      <p:cBhvr>
                                        <p:cTn id="288" dur="1000" fill="hold"/>
                                        <p:tgtEl>
                                          <p:spTgt spid="40986"/>
                                        </p:tgtEl>
                                        <p:attrNameLst>
                                          <p:attrName>ppt_h</p:attrName>
                                        </p:attrNameLst>
                                      </p:cBhvr>
                                      <p:tavLst>
                                        <p:tav tm="0">
                                          <p:val>
                                            <p:strVal val="#ppt_h"/>
                                          </p:val>
                                        </p:tav>
                                        <p:tav tm="100000">
                                          <p:val>
                                            <p:strVal val="#ppt_h"/>
                                          </p:val>
                                        </p:tav>
                                      </p:tavLst>
                                    </p:anim>
                                    <p:anim calcmode="lin" valueType="num">
                                      <p:cBhvr>
                                        <p:cTn id="289" dur="500" decel="50000" fill="hold">
                                          <p:stCondLst>
                                            <p:cond delay="0"/>
                                          </p:stCondLst>
                                        </p:cTn>
                                        <p:tgtEl>
                                          <p:spTgt spid="40986"/>
                                        </p:tgtEl>
                                        <p:attrNameLst>
                                          <p:attrName>ppt_x</p:attrName>
                                        </p:attrNameLst>
                                      </p:cBhvr>
                                      <p:tavLst>
                                        <p:tav tm="0">
                                          <p:val>
                                            <p:strVal val="#ppt_x+.4"/>
                                          </p:val>
                                        </p:tav>
                                        <p:tav tm="100000">
                                          <p:val>
                                            <p:strVal val="#ppt_x"/>
                                          </p:val>
                                        </p:tav>
                                      </p:tavLst>
                                    </p:anim>
                                    <p:anim calcmode="lin" valueType="num">
                                      <p:cBhvr>
                                        <p:cTn id="290" dur="500" decel="50000" fill="hold">
                                          <p:stCondLst>
                                            <p:cond delay="0"/>
                                          </p:stCondLst>
                                        </p:cTn>
                                        <p:tgtEl>
                                          <p:spTgt spid="40986"/>
                                        </p:tgtEl>
                                        <p:attrNameLst>
                                          <p:attrName>ppt_y</p:attrName>
                                        </p:attrNameLst>
                                      </p:cBhvr>
                                      <p:tavLst>
                                        <p:tav tm="0">
                                          <p:val>
                                            <p:strVal val="#ppt_y-.2"/>
                                          </p:val>
                                        </p:tav>
                                        <p:tav tm="100000">
                                          <p:val>
                                            <p:strVal val="#ppt_y+.1"/>
                                          </p:val>
                                        </p:tav>
                                      </p:tavLst>
                                    </p:anim>
                                    <p:anim calcmode="lin" valueType="num">
                                      <p:cBhvr>
                                        <p:cTn id="291" dur="500" accel="50000" fill="hold">
                                          <p:stCondLst>
                                            <p:cond delay="500"/>
                                          </p:stCondLst>
                                        </p:cTn>
                                        <p:tgtEl>
                                          <p:spTgt spid="40986"/>
                                        </p:tgtEl>
                                        <p:attrNameLst>
                                          <p:attrName>ppt_y</p:attrName>
                                        </p:attrNameLst>
                                      </p:cBhvr>
                                      <p:tavLst>
                                        <p:tav tm="0">
                                          <p:val>
                                            <p:strVal val="#ppt_y+.1"/>
                                          </p:val>
                                        </p:tav>
                                        <p:tav tm="100000">
                                          <p:val>
                                            <p:strVal val="#ppt_y"/>
                                          </p:val>
                                        </p:tav>
                                      </p:tavLst>
                                    </p:anim>
                                    <p:animEffect transition="in" filter="fade">
                                      <p:cBhvr>
                                        <p:cTn id="292" dur="1000" decel="50000">
                                          <p:stCondLst>
                                            <p:cond delay="0"/>
                                          </p:stCondLst>
                                        </p:cTn>
                                        <p:tgtEl>
                                          <p:spTgt spid="40986"/>
                                        </p:tgtEl>
                                      </p:cBhvr>
                                    </p:animEffect>
                                  </p:childTnLst>
                                </p:cTn>
                              </p:par>
                            </p:childTnLst>
                          </p:cTn>
                        </p:par>
                      </p:childTnLst>
                    </p:cTn>
                  </p:par>
                </p:childTnLst>
              </p:cTn>
              <p:nextCondLst>
                <p:cond evt="onClick" delay="0">
                  <p:tgtEl>
                    <p:spTgt spid="41013"/>
                  </p:tgtEl>
                </p:cond>
              </p:nextCondLst>
            </p:seq>
            <p:seq concurrent="1" nextAc="seek">
              <p:cTn id="293" restart="whenNotActive" fill="hold" evtFilter="cancelBubble" nodeType="interactiveSeq">
                <p:stCondLst>
                  <p:cond evt="onClick" delay="0">
                    <p:tgtEl>
                      <p:spTgt spid="41006"/>
                    </p:tgtEl>
                  </p:cond>
                </p:stCondLst>
                <p:endSync evt="end" delay="0">
                  <p:rtn val="all"/>
                </p:endSync>
                <p:childTnLst>
                  <p:par>
                    <p:cTn id="294" fill="hold">
                      <p:stCondLst>
                        <p:cond delay="0"/>
                      </p:stCondLst>
                      <p:childTnLst>
                        <p:par>
                          <p:cTn id="295" fill="hold">
                            <p:stCondLst>
                              <p:cond delay="0"/>
                            </p:stCondLst>
                            <p:childTnLst>
                              <p:par>
                                <p:cTn id="296" presetID="25" presetClass="entr" presetSubtype="0" fill="hold" grpId="0" nodeType="clickEffect">
                                  <p:stCondLst>
                                    <p:cond delay="0"/>
                                  </p:stCondLst>
                                  <p:childTnLst>
                                    <p:set>
                                      <p:cBhvr>
                                        <p:cTn id="297" dur="1" fill="hold">
                                          <p:stCondLst>
                                            <p:cond delay="0"/>
                                          </p:stCondLst>
                                        </p:cTn>
                                        <p:tgtEl>
                                          <p:spTgt spid="41155"/>
                                        </p:tgtEl>
                                        <p:attrNameLst>
                                          <p:attrName>style.visibility</p:attrName>
                                        </p:attrNameLst>
                                      </p:cBhvr>
                                      <p:to>
                                        <p:strVal val="visible"/>
                                      </p:to>
                                    </p:set>
                                    <p:anim calcmode="lin" valueType="num">
                                      <p:cBhvr>
                                        <p:cTn id="298" dur="500" decel="50000" fill="hold">
                                          <p:stCondLst>
                                            <p:cond delay="0"/>
                                          </p:stCondLst>
                                        </p:cTn>
                                        <p:tgtEl>
                                          <p:spTgt spid="41155"/>
                                        </p:tgtEl>
                                        <p:attrNameLst>
                                          <p:attrName>style.rotation</p:attrName>
                                        </p:attrNameLst>
                                      </p:cBhvr>
                                      <p:tavLst>
                                        <p:tav tm="0">
                                          <p:val>
                                            <p:fltVal val="-90"/>
                                          </p:val>
                                        </p:tav>
                                        <p:tav tm="100000">
                                          <p:val>
                                            <p:fltVal val="0"/>
                                          </p:val>
                                        </p:tav>
                                      </p:tavLst>
                                    </p:anim>
                                    <p:anim calcmode="lin" valueType="num">
                                      <p:cBhvr>
                                        <p:cTn id="299" dur="500" decel="50000" fill="hold">
                                          <p:stCondLst>
                                            <p:cond delay="0"/>
                                          </p:stCondLst>
                                        </p:cTn>
                                        <p:tgtEl>
                                          <p:spTgt spid="41155"/>
                                        </p:tgtEl>
                                        <p:attrNameLst>
                                          <p:attrName>ppt_w</p:attrName>
                                        </p:attrNameLst>
                                      </p:cBhvr>
                                      <p:tavLst>
                                        <p:tav tm="0">
                                          <p:val>
                                            <p:strVal val="#ppt_w"/>
                                          </p:val>
                                        </p:tav>
                                        <p:tav tm="100000">
                                          <p:val>
                                            <p:strVal val="#ppt_w*.05"/>
                                          </p:val>
                                        </p:tav>
                                      </p:tavLst>
                                    </p:anim>
                                    <p:anim calcmode="lin" valueType="num">
                                      <p:cBhvr>
                                        <p:cTn id="300" dur="500" accel="50000" fill="hold">
                                          <p:stCondLst>
                                            <p:cond delay="500"/>
                                          </p:stCondLst>
                                        </p:cTn>
                                        <p:tgtEl>
                                          <p:spTgt spid="41155"/>
                                        </p:tgtEl>
                                        <p:attrNameLst>
                                          <p:attrName>ppt_w</p:attrName>
                                        </p:attrNameLst>
                                      </p:cBhvr>
                                      <p:tavLst>
                                        <p:tav tm="0">
                                          <p:val>
                                            <p:strVal val="#ppt_w*.05"/>
                                          </p:val>
                                        </p:tav>
                                        <p:tav tm="100000">
                                          <p:val>
                                            <p:strVal val="#ppt_w"/>
                                          </p:val>
                                        </p:tav>
                                      </p:tavLst>
                                    </p:anim>
                                    <p:anim calcmode="lin" valueType="num">
                                      <p:cBhvr>
                                        <p:cTn id="301" dur="1000" fill="hold"/>
                                        <p:tgtEl>
                                          <p:spTgt spid="41155"/>
                                        </p:tgtEl>
                                        <p:attrNameLst>
                                          <p:attrName>ppt_h</p:attrName>
                                        </p:attrNameLst>
                                      </p:cBhvr>
                                      <p:tavLst>
                                        <p:tav tm="0">
                                          <p:val>
                                            <p:strVal val="#ppt_h"/>
                                          </p:val>
                                        </p:tav>
                                        <p:tav tm="100000">
                                          <p:val>
                                            <p:strVal val="#ppt_h"/>
                                          </p:val>
                                        </p:tav>
                                      </p:tavLst>
                                    </p:anim>
                                    <p:anim calcmode="lin" valueType="num">
                                      <p:cBhvr>
                                        <p:cTn id="302" dur="500" decel="50000" fill="hold">
                                          <p:stCondLst>
                                            <p:cond delay="0"/>
                                          </p:stCondLst>
                                        </p:cTn>
                                        <p:tgtEl>
                                          <p:spTgt spid="41155"/>
                                        </p:tgtEl>
                                        <p:attrNameLst>
                                          <p:attrName>ppt_x</p:attrName>
                                        </p:attrNameLst>
                                      </p:cBhvr>
                                      <p:tavLst>
                                        <p:tav tm="0">
                                          <p:val>
                                            <p:strVal val="#ppt_x+.4"/>
                                          </p:val>
                                        </p:tav>
                                        <p:tav tm="100000">
                                          <p:val>
                                            <p:strVal val="#ppt_x"/>
                                          </p:val>
                                        </p:tav>
                                      </p:tavLst>
                                    </p:anim>
                                    <p:anim calcmode="lin" valueType="num">
                                      <p:cBhvr>
                                        <p:cTn id="303" dur="500" decel="50000" fill="hold">
                                          <p:stCondLst>
                                            <p:cond delay="0"/>
                                          </p:stCondLst>
                                        </p:cTn>
                                        <p:tgtEl>
                                          <p:spTgt spid="41155"/>
                                        </p:tgtEl>
                                        <p:attrNameLst>
                                          <p:attrName>ppt_y</p:attrName>
                                        </p:attrNameLst>
                                      </p:cBhvr>
                                      <p:tavLst>
                                        <p:tav tm="0">
                                          <p:val>
                                            <p:strVal val="#ppt_y-.2"/>
                                          </p:val>
                                        </p:tav>
                                        <p:tav tm="100000">
                                          <p:val>
                                            <p:strVal val="#ppt_y+.1"/>
                                          </p:val>
                                        </p:tav>
                                      </p:tavLst>
                                    </p:anim>
                                    <p:anim calcmode="lin" valueType="num">
                                      <p:cBhvr>
                                        <p:cTn id="304" dur="500" accel="50000" fill="hold">
                                          <p:stCondLst>
                                            <p:cond delay="500"/>
                                          </p:stCondLst>
                                        </p:cTn>
                                        <p:tgtEl>
                                          <p:spTgt spid="41155"/>
                                        </p:tgtEl>
                                        <p:attrNameLst>
                                          <p:attrName>ppt_y</p:attrName>
                                        </p:attrNameLst>
                                      </p:cBhvr>
                                      <p:tavLst>
                                        <p:tav tm="0">
                                          <p:val>
                                            <p:strVal val="#ppt_y+.1"/>
                                          </p:val>
                                        </p:tav>
                                        <p:tav tm="100000">
                                          <p:val>
                                            <p:strVal val="#ppt_y"/>
                                          </p:val>
                                        </p:tav>
                                      </p:tavLst>
                                    </p:anim>
                                    <p:animEffect transition="in" filter="fade">
                                      <p:cBhvr>
                                        <p:cTn id="305" dur="1000" decel="50000">
                                          <p:stCondLst>
                                            <p:cond delay="0"/>
                                          </p:stCondLst>
                                        </p:cTn>
                                        <p:tgtEl>
                                          <p:spTgt spid="41155"/>
                                        </p:tgtEl>
                                      </p:cBhvr>
                                    </p:animEffect>
                                  </p:childTnLst>
                                </p:cTn>
                              </p:par>
                            </p:childTnLst>
                          </p:cTn>
                        </p:par>
                      </p:childTnLst>
                    </p:cTn>
                  </p:par>
                </p:childTnLst>
              </p:cTn>
              <p:nextCondLst>
                <p:cond evt="onClick" delay="0">
                  <p:tgtEl>
                    <p:spTgt spid="41006"/>
                  </p:tgtEl>
                </p:cond>
              </p:nextCondLst>
            </p:seq>
            <p:seq concurrent="1" nextAc="seek">
              <p:cTn id="306" restart="whenNotActive" fill="hold" evtFilter="cancelBubble" nodeType="interactiveSeq">
                <p:stCondLst>
                  <p:cond evt="onClick" delay="0">
                    <p:tgtEl>
                      <p:spTgt spid="41020"/>
                    </p:tgtEl>
                  </p:cond>
                </p:stCondLst>
                <p:endSync evt="end" delay="0">
                  <p:rtn val="all"/>
                </p:endSync>
                <p:childTnLst>
                  <p:par>
                    <p:cTn id="307" fill="hold">
                      <p:stCondLst>
                        <p:cond delay="0"/>
                      </p:stCondLst>
                      <p:childTnLst>
                        <p:par>
                          <p:cTn id="308" fill="hold">
                            <p:stCondLst>
                              <p:cond delay="0"/>
                            </p:stCondLst>
                            <p:childTnLst>
                              <p:par>
                                <p:cTn id="309" presetID="4" presetClass="exit" presetSubtype="16" fill="hold" grpId="1" nodeType="clickEffect">
                                  <p:stCondLst>
                                    <p:cond delay="0"/>
                                  </p:stCondLst>
                                  <p:childTnLst>
                                    <p:animEffect transition="out" filter="box(in)">
                                      <p:cBhvr>
                                        <p:cTn id="310" dur="500"/>
                                        <p:tgtEl>
                                          <p:spTgt spid="41155"/>
                                        </p:tgtEl>
                                      </p:cBhvr>
                                    </p:animEffect>
                                    <p:set>
                                      <p:cBhvr>
                                        <p:cTn id="311" dur="1" fill="hold">
                                          <p:stCondLst>
                                            <p:cond delay="499"/>
                                          </p:stCondLst>
                                        </p:cTn>
                                        <p:tgtEl>
                                          <p:spTgt spid="41155"/>
                                        </p:tgtEl>
                                        <p:attrNameLst>
                                          <p:attrName>style.visibility</p:attrName>
                                        </p:attrNameLst>
                                      </p:cBhvr>
                                      <p:to>
                                        <p:strVal val="hidden"/>
                                      </p:to>
                                    </p:set>
                                  </p:childTnLst>
                                </p:cTn>
                              </p:par>
                            </p:childTnLst>
                          </p:cTn>
                        </p:par>
                      </p:childTnLst>
                    </p:cTn>
                  </p:par>
                </p:childTnLst>
              </p:cTn>
              <p:nextCondLst>
                <p:cond evt="onClick" delay="0">
                  <p:tgtEl>
                    <p:spTgt spid="41020"/>
                  </p:tgtEl>
                </p:cond>
              </p:nextCondLst>
            </p:seq>
            <p:seq concurrent="1" nextAc="seek">
              <p:cTn id="312" restart="whenNotActive" fill="hold" evtFilter="cancelBubble" nodeType="interactiveSeq">
                <p:stCondLst>
                  <p:cond evt="onClick" delay="0">
                    <p:tgtEl>
                      <p:spTgt spid="41007"/>
                    </p:tgtEl>
                  </p:cond>
                </p:stCondLst>
                <p:endSync evt="end" delay="0">
                  <p:rtn val="all"/>
                </p:endSync>
                <p:childTnLst>
                  <p:par>
                    <p:cTn id="313" fill="hold">
                      <p:stCondLst>
                        <p:cond delay="0"/>
                      </p:stCondLst>
                      <p:childTnLst>
                        <p:par>
                          <p:cTn id="314" fill="hold">
                            <p:stCondLst>
                              <p:cond delay="0"/>
                            </p:stCondLst>
                            <p:childTnLst>
                              <p:par>
                                <p:cTn id="315" presetID="52" presetClass="entr" presetSubtype="0" fill="hold" grpId="2" nodeType="clickEffect">
                                  <p:stCondLst>
                                    <p:cond delay="0"/>
                                  </p:stCondLst>
                                  <p:childTnLst>
                                    <p:set>
                                      <p:cBhvr>
                                        <p:cTn id="316" dur="1" fill="hold">
                                          <p:stCondLst>
                                            <p:cond delay="0"/>
                                          </p:stCondLst>
                                        </p:cTn>
                                        <p:tgtEl>
                                          <p:spTgt spid="41174"/>
                                        </p:tgtEl>
                                        <p:attrNameLst>
                                          <p:attrName>style.visibility</p:attrName>
                                        </p:attrNameLst>
                                      </p:cBhvr>
                                      <p:to>
                                        <p:strVal val="visible"/>
                                      </p:to>
                                    </p:set>
                                    <p:animScale>
                                      <p:cBhvr>
                                        <p:cTn id="317" dur="1000" decel="50000" fill="hold">
                                          <p:stCondLst>
                                            <p:cond delay="0"/>
                                          </p:stCondLst>
                                        </p:cTn>
                                        <p:tgtEl>
                                          <p:spTgt spid="411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8" dur="1000" decel="50000" fill="hold">
                                          <p:stCondLst>
                                            <p:cond delay="0"/>
                                          </p:stCondLst>
                                        </p:cTn>
                                        <p:tgtEl>
                                          <p:spTgt spid="41174"/>
                                        </p:tgtEl>
                                        <p:attrNameLst>
                                          <p:attrName>ppt_x</p:attrName>
                                          <p:attrName>ppt_y</p:attrName>
                                        </p:attrNameLst>
                                      </p:cBhvr>
                                    </p:animMotion>
                                    <p:animEffect transition="in" filter="fade">
                                      <p:cBhvr>
                                        <p:cTn id="319" dur="1000"/>
                                        <p:tgtEl>
                                          <p:spTgt spid="41174"/>
                                        </p:tgtEl>
                                      </p:cBhvr>
                                    </p:animEffect>
                                  </p:childTnLst>
                                </p:cTn>
                              </p:par>
                            </p:childTnLst>
                          </p:cTn>
                        </p:par>
                      </p:childTnLst>
                    </p:cTn>
                  </p:par>
                </p:childTnLst>
              </p:cTn>
              <p:nextCondLst>
                <p:cond evt="onClick" delay="0">
                  <p:tgtEl>
                    <p:spTgt spid="41007"/>
                  </p:tgtEl>
                </p:cond>
              </p:nextCondLst>
            </p:seq>
            <p:seq concurrent="1" nextAc="seek">
              <p:cTn id="320" restart="whenNotActive" fill="hold" evtFilter="cancelBubble" nodeType="interactiveSeq">
                <p:stCondLst>
                  <p:cond evt="onClick" delay="0">
                    <p:tgtEl>
                      <p:spTgt spid="41014"/>
                    </p:tgtEl>
                  </p:cond>
                </p:stCondLst>
                <p:endSync evt="end" delay="0">
                  <p:rtn val="all"/>
                </p:endSync>
                <p:childTnLst>
                  <p:par>
                    <p:cTn id="321" fill="hold">
                      <p:stCondLst>
                        <p:cond delay="0"/>
                      </p:stCondLst>
                      <p:childTnLst>
                        <p:par>
                          <p:cTn id="322" fill="hold">
                            <p:stCondLst>
                              <p:cond delay="0"/>
                            </p:stCondLst>
                            <p:childTnLst>
                              <p:par>
                                <p:cTn id="323" presetID="34" presetClass="entr" presetSubtype="0" fill="hold" nodeType="clickEffect">
                                  <p:stCondLst>
                                    <p:cond delay="0"/>
                                  </p:stCondLst>
                                  <p:childTnLst>
                                    <p:set>
                                      <p:cBhvr>
                                        <p:cTn id="324" dur="1" fill="hold">
                                          <p:stCondLst>
                                            <p:cond delay="0"/>
                                          </p:stCondLst>
                                        </p:cTn>
                                        <p:tgtEl>
                                          <p:spTgt spid="41156"/>
                                        </p:tgtEl>
                                        <p:attrNameLst>
                                          <p:attrName>style.visibility</p:attrName>
                                        </p:attrNameLst>
                                      </p:cBhvr>
                                      <p:to>
                                        <p:strVal val="visible"/>
                                      </p:to>
                                    </p:set>
                                    <p:anim from="(-#ppt_w/2)" to="(#ppt_x)" calcmode="lin" valueType="num">
                                      <p:cBhvr>
                                        <p:cTn id="325" dur="600" fill="hold">
                                          <p:stCondLst>
                                            <p:cond delay="0"/>
                                          </p:stCondLst>
                                        </p:cTn>
                                        <p:tgtEl>
                                          <p:spTgt spid="41156"/>
                                        </p:tgtEl>
                                        <p:attrNameLst>
                                          <p:attrName>ppt_x</p:attrName>
                                        </p:attrNameLst>
                                      </p:cBhvr>
                                    </p:anim>
                                    <p:anim from="0" to="-1.0" calcmode="lin" valueType="num">
                                      <p:cBhvr>
                                        <p:cTn id="326" dur="200" decel="50000" autoRev="1" fill="hold">
                                          <p:stCondLst>
                                            <p:cond delay="600"/>
                                          </p:stCondLst>
                                        </p:cTn>
                                        <p:tgtEl>
                                          <p:spTgt spid="41156"/>
                                        </p:tgtEl>
                                        <p:attrNameLst>
                                          <p:attrName>xshear</p:attrName>
                                        </p:attrNameLst>
                                      </p:cBhvr>
                                    </p:anim>
                                    <p:animScale>
                                      <p:cBhvr>
                                        <p:cTn id="327" dur="200" decel="100000" autoRev="1" fill="hold">
                                          <p:stCondLst>
                                            <p:cond delay="600"/>
                                          </p:stCondLst>
                                        </p:cTn>
                                        <p:tgtEl>
                                          <p:spTgt spid="41156"/>
                                        </p:tgtEl>
                                      </p:cBhvr>
                                      <p:from x="100000" y="100000"/>
                                      <p:to x="80000" y="100000"/>
                                    </p:animScale>
                                    <p:anim by="(#ppt_h/3+#ppt_w*0.1)" calcmode="lin" valueType="num">
                                      <p:cBhvr additive="sum">
                                        <p:cTn id="328" dur="200" decel="100000" autoRev="1" fill="hold">
                                          <p:stCondLst>
                                            <p:cond delay="600"/>
                                          </p:stCondLst>
                                        </p:cTn>
                                        <p:tgtEl>
                                          <p:spTgt spid="41156"/>
                                        </p:tgtEl>
                                        <p:attrNameLst>
                                          <p:attrName>ppt_x</p:attrName>
                                        </p:attrNameLst>
                                      </p:cBhvr>
                                    </p:anim>
                                  </p:childTnLst>
                                </p:cTn>
                              </p:par>
                            </p:childTnLst>
                          </p:cTn>
                        </p:par>
                      </p:childTnLst>
                    </p:cTn>
                  </p:par>
                </p:childTnLst>
              </p:cTn>
              <p:nextCondLst>
                <p:cond evt="onClick" delay="0">
                  <p:tgtEl>
                    <p:spTgt spid="41014"/>
                  </p:tgtEl>
                </p:cond>
              </p:nextCondLst>
            </p:seq>
            <p:seq concurrent="1" nextAc="seek">
              <p:cTn id="329" restart="whenNotActive" fill="hold" evtFilter="cancelBubble" nodeType="interactiveSeq">
                <p:stCondLst>
                  <p:cond evt="onClick" delay="0">
                    <p:tgtEl>
                      <p:spTgt spid="41008"/>
                    </p:tgtEl>
                  </p:cond>
                </p:stCondLst>
                <p:endSync evt="end" delay="0">
                  <p:rtn val="all"/>
                </p:endSync>
                <p:childTnLst>
                  <p:par>
                    <p:cTn id="330" fill="hold">
                      <p:stCondLst>
                        <p:cond delay="0"/>
                      </p:stCondLst>
                      <p:childTnLst>
                        <p:par>
                          <p:cTn id="331" fill="hold">
                            <p:stCondLst>
                              <p:cond delay="0"/>
                            </p:stCondLst>
                            <p:childTnLst>
                              <p:par>
                                <p:cTn id="332" presetID="12" presetClass="entr" presetSubtype="4" fill="hold" grpId="3" nodeType="clickEffect">
                                  <p:stCondLst>
                                    <p:cond delay="0"/>
                                  </p:stCondLst>
                                  <p:childTnLst>
                                    <p:set>
                                      <p:cBhvr>
                                        <p:cTn id="333" dur="1" fill="hold">
                                          <p:stCondLst>
                                            <p:cond delay="0"/>
                                          </p:stCondLst>
                                        </p:cTn>
                                        <p:tgtEl>
                                          <p:spTgt spid="41175"/>
                                        </p:tgtEl>
                                        <p:attrNameLst>
                                          <p:attrName>style.visibility</p:attrName>
                                        </p:attrNameLst>
                                      </p:cBhvr>
                                      <p:to>
                                        <p:strVal val="visible"/>
                                      </p:to>
                                    </p:set>
                                    <p:animEffect transition="in" filter="slide(fromBottom)">
                                      <p:cBhvr>
                                        <p:cTn id="334" dur="500"/>
                                        <p:tgtEl>
                                          <p:spTgt spid="41175"/>
                                        </p:tgtEl>
                                      </p:cBhvr>
                                    </p:animEffect>
                                  </p:childTnLst>
                                </p:cTn>
                              </p:par>
                            </p:childTnLst>
                          </p:cTn>
                        </p:par>
                      </p:childTnLst>
                    </p:cTn>
                  </p:par>
                </p:childTnLst>
              </p:cTn>
              <p:nextCondLst>
                <p:cond evt="onClick" delay="0">
                  <p:tgtEl>
                    <p:spTgt spid="41008"/>
                  </p:tgtEl>
                </p:cond>
              </p:nextCondLst>
            </p:seq>
            <p:seq concurrent="1" nextAc="seek">
              <p:cTn id="335" restart="whenNotActive" fill="hold" evtFilter="cancelBubble" nodeType="interactiveSeq">
                <p:stCondLst>
                  <p:cond evt="onClick" delay="0">
                    <p:tgtEl>
                      <p:spTgt spid="41021"/>
                    </p:tgtEl>
                  </p:cond>
                </p:stCondLst>
                <p:endSync evt="end" delay="0">
                  <p:rtn val="all"/>
                </p:endSync>
                <p:childTnLst>
                  <p:par>
                    <p:cTn id="336" fill="hold">
                      <p:stCondLst>
                        <p:cond delay="0"/>
                      </p:stCondLst>
                      <p:childTnLst>
                        <p:par>
                          <p:cTn id="337" fill="hold">
                            <p:stCondLst>
                              <p:cond delay="0"/>
                            </p:stCondLst>
                            <p:childTnLst>
                              <p:par>
                                <p:cTn id="338" presetID="55" presetClass="exit" presetSubtype="0" fill="hold" grpId="3" nodeType="clickEffect">
                                  <p:stCondLst>
                                    <p:cond delay="0"/>
                                  </p:stCondLst>
                                  <p:childTnLst>
                                    <p:anim calcmode="lin" valueType="num">
                                      <p:cBhvr>
                                        <p:cTn id="339" dur="1000"/>
                                        <p:tgtEl>
                                          <p:spTgt spid="41174"/>
                                        </p:tgtEl>
                                        <p:attrNameLst>
                                          <p:attrName>ppt_w</p:attrName>
                                        </p:attrNameLst>
                                      </p:cBhvr>
                                      <p:tavLst>
                                        <p:tav tm="0">
                                          <p:val>
                                            <p:strVal val="ppt_w"/>
                                          </p:val>
                                        </p:tav>
                                        <p:tav tm="100000">
                                          <p:val>
                                            <p:strVal val="ppt_w*0.70"/>
                                          </p:val>
                                        </p:tav>
                                      </p:tavLst>
                                    </p:anim>
                                    <p:anim calcmode="lin" valueType="num">
                                      <p:cBhvr>
                                        <p:cTn id="340" dur="1000"/>
                                        <p:tgtEl>
                                          <p:spTgt spid="41174"/>
                                        </p:tgtEl>
                                        <p:attrNameLst>
                                          <p:attrName>ppt_h</p:attrName>
                                        </p:attrNameLst>
                                      </p:cBhvr>
                                      <p:tavLst>
                                        <p:tav tm="0">
                                          <p:val>
                                            <p:strVal val="ppt_h"/>
                                          </p:val>
                                        </p:tav>
                                        <p:tav tm="100000">
                                          <p:val>
                                            <p:strVal val="ppt_h"/>
                                          </p:val>
                                        </p:tav>
                                      </p:tavLst>
                                    </p:anim>
                                    <p:animEffect transition="out" filter="fade">
                                      <p:cBhvr>
                                        <p:cTn id="341" dur="1000"/>
                                        <p:tgtEl>
                                          <p:spTgt spid="41174"/>
                                        </p:tgtEl>
                                      </p:cBhvr>
                                    </p:animEffect>
                                    <p:set>
                                      <p:cBhvr>
                                        <p:cTn id="342" dur="1" fill="hold">
                                          <p:stCondLst>
                                            <p:cond delay="999"/>
                                          </p:stCondLst>
                                        </p:cTn>
                                        <p:tgtEl>
                                          <p:spTgt spid="41174"/>
                                        </p:tgtEl>
                                        <p:attrNameLst>
                                          <p:attrName>style.visibility</p:attrName>
                                        </p:attrNameLst>
                                      </p:cBhvr>
                                      <p:to>
                                        <p:strVal val="hidden"/>
                                      </p:to>
                                    </p:set>
                                  </p:childTnLst>
                                </p:cTn>
                              </p:par>
                            </p:childTnLst>
                          </p:cTn>
                        </p:par>
                      </p:childTnLst>
                    </p:cTn>
                  </p:par>
                </p:childTnLst>
              </p:cTn>
              <p:nextCondLst>
                <p:cond evt="onClick" delay="0">
                  <p:tgtEl>
                    <p:spTgt spid="41021"/>
                  </p:tgtEl>
                </p:cond>
              </p:nextCondLst>
            </p:seq>
            <p:seq concurrent="1" nextAc="seek">
              <p:cTn id="343" restart="whenNotActive" fill="hold" evtFilter="cancelBubble" nodeType="interactiveSeq">
                <p:stCondLst>
                  <p:cond evt="onClick" delay="0">
                    <p:tgtEl>
                      <p:spTgt spid="41022"/>
                    </p:tgtEl>
                  </p:cond>
                </p:stCondLst>
                <p:endSync evt="end" delay="0">
                  <p:rtn val="all"/>
                </p:endSync>
                <p:childTnLst>
                  <p:par>
                    <p:cTn id="344" fill="hold">
                      <p:stCondLst>
                        <p:cond delay="0"/>
                      </p:stCondLst>
                      <p:childTnLst>
                        <p:par>
                          <p:cTn id="345" fill="hold">
                            <p:stCondLst>
                              <p:cond delay="0"/>
                            </p:stCondLst>
                            <p:childTnLst>
                              <p:par>
                                <p:cTn id="346" presetID="35" presetClass="exit" presetSubtype="0" fill="hold" grpId="4" nodeType="clickEffect">
                                  <p:stCondLst>
                                    <p:cond delay="0"/>
                                  </p:stCondLst>
                                  <p:childTnLst>
                                    <p:animEffect transition="out" filter="fade">
                                      <p:cBhvr>
                                        <p:cTn id="347" dur="2000"/>
                                        <p:tgtEl>
                                          <p:spTgt spid="41175"/>
                                        </p:tgtEl>
                                      </p:cBhvr>
                                    </p:animEffect>
                                    <p:anim calcmode="lin" valueType="num">
                                      <p:cBhvr>
                                        <p:cTn id="348" dur="2000"/>
                                        <p:tgtEl>
                                          <p:spTgt spid="41175"/>
                                        </p:tgtEl>
                                        <p:attrNameLst>
                                          <p:attrName>style.rotation</p:attrName>
                                        </p:attrNameLst>
                                      </p:cBhvr>
                                      <p:tavLst>
                                        <p:tav tm="0">
                                          <p:val>
                                            <p:fltVal val="0"/>
                                          </p:val>
                                        </p:tav>
                                        <p:tav tm="100000">
                                          <p:val>
                                            <p:fltVal val="720"/>
                                          </p:val>
                                        </p:tav>
                                      </p:tavLst>
                                    </p:anim>
                                    <p:anim calcmode="lin" valueType="num">
                                      <p:cBhvr>
                                        <p:cTn id="349" dur="2000"/>
                                        <p:tgtEl>
                                          <p:spTgt spid="41175"/>
                                        </p:tgtEl>
                                        <p:attrNameLst>
                                          <p:attrName>ppt_h</p:attrName>
                                        </p:attrNameLst>
                                      </p:cBhvr>
                                      <p:tavLst>
                                        <p:tav tm="0">
                                          <p:val>
                                            <p:strVal val="ppt_h"/>
                                          </p:val>
                                        </p:tav>
                                        <p:tav tm="100000">
                                          <p:val>
                                            <p:fltVal val="0"/>
                                          </p:val>
                                        </p:tav>
                                      </p:tavLst>
                                    </p:anim>
                                    <p:anim calcmode="lin" valueType="num">
                                      <p:cBhvr>
                                        <p:cTn id="350" dur="2000"/>
                                        <p:tgtEl>
                                          <p:spTgt spid="41175"/>
                                        </p:tgtEl>
                                        <p:attrNameLst>
                                          <p:attrName>ppt_w</p:attrName>
                                        </p:attrNameLst>
                                      </p:cBhvr>
                                      <p:tavLst>
                                        <p:tav tm="0">
                                          <p:val>
                                            <p:strVal val="ppt_w"/>
                                          </p:val>
                                        </p:tav>
                                        <p:tav tm="100000">
                                          <p:val>
                                            <p:fltVal val="0"/>
                                          </p:val>
                                        </p:tav>
                                      </p:tavLst>
                                    </p:anim>
                                    <p:set>
                                      <p:cBhvr>
                                        <p:cTn id="351" dur="1" fill="hold">
                                          <p:stCondLst>
                                            <p:cond delay="1999"/>
                                          </p:stCondLst>
                                        </p:cTn>
                                        <p:tgtEl>
                                          <p:spTgt spid="41175"/>
                                        </p:tgtEl>
                                        <p:attrNameLst>
                                          <p:attrName>style.visibility</p:attrName>
                                        </p:attrNameLst>
                                      </p:cBhvr>
                                      <p:to>
                                        <p:strVal val="hidden"/>
                                      </p:to>
                                    </p:set>
                                  </p:childTnLst>
                                </p:cTn>
                              </p:par>
                            </p:childTnLst>
                          </p:cTn>
                        </p:par>
                      </p:childTnLst>
                    </p:cTn>
                  </p:par>
                </p:childTnLst>
              </p:cTn>
              <p:nextCondLst>
                <p:cond evt="onClick" delay="0">
                  <p:tgtEl>
                    <p:spTgt spid="41022"/>
                  </p:tgtEl>
                </p:cond>
              </p:nextCondLst>
            </p:seq>
            <p:seq concurrent="1" nextAc="seek">
              <p:cTn id="352" restart="whenNotActive" fill="hold" evtFilter="cancelBubble" nodeType="interactiveSeq">
                <p:stCondLst>
                  <p:cond evt="onClick" delay="0">
                    <p:tgtEl>
                      <p:spTgt spid="41009"/>
                    </p:tgtEl>
                  </p:cond>
                </p:stCondLst>
                <p:endSync evt="end" delay="0">
                  <p:rtn val="all"/>
                </p:endSync>
                <p:childTnLst>
                  <p:par>
                    <p:cTn id="353" fill="hold">
                      <p:stCondLst>
                        <p:cond delay="0"/>
                      </p:stCondLst>
                      <p:childTnLst>
                        <p:par>
                          <p:cTn id="354" fill="hold">
                            <p:stCondLst>
                              <p:cond delay="0"/>
                            </p:stCondLst>
                            <p:childTnLst>
                              <p:par>
                                <p:cTn id="355" presetID="29" presetClass="entr" presetSubtype="0" fill="hold" grpId="5" nodeType="clickEffect">
                                  <p:stCondLst>
                                    <p:cond delay="0"/>
                                  </p:stCondLst>
                                  <p:childTnLst>
                                    <p:set>
                                      <p:cBhvr>
                                        <p:cTn id="356" dur="1" fill="hold">
                                          <p:stCondLst>
                                            <p:cond delay="0"/>
                                          </p:stCondLst>
                                        </p:cTn>
                                        <p:tgtEl>
                                          <p:spTgt spid="41200"/>
                                        </p:tgtEl>
                                        <p:attrNameLst>
                                          <p:attrName>style.visibility</p:attrName>
                                        </p:attrNameLst>
                                      </p:cBhvr>
                                      <p:to>
                                        <p:strVal val="visible"/>
                                      </p:to>
                                    </p:set>
                                    <p:anim calcmode="lin" valueType="num">
                                      <p:cBhvr>
                                        <p:cTn id="357" dur="1000" fill="hold"/>
                                        <p:tgtEl>
                                          <p:spTgt spid="41200"/>
                                        </p:tgtEl>
                                        <p:attrNameLst>
                                          <p:attrName>ppt_x</p:attrName>
                                        </p:attrNameLst>
                                      </p:cBhvr>
                                      <p:tavLst>
                                        <p:tav tm="0">
                                          <p:val>
                                            <p:strVal val="#ppt_x-.2"/>
                                          </p:val>
                                        </p:tav>
                                        <p:tav tm="100000">
                                          <p:val>
                                            <p:strVal val="#ppt_x"/>
                                          </p:val>
                                        </p:tav>
                                      </p:tavLst>
                                    </p:anim>
                                    <p:anim calcmode="lin" valueType="num">
                                      <p:cBhvr>
                                        <p:cTn id="358" dur="1000" fill="hold"/>
                                        <p:tgtEl>
                                          <p:spTgt spid="41200"/>
                                        </p:tgtEl>
                                        <p:attrNameLst>
                                          <p:attrName>ppt_y</p:attrName>
                                        </p:attrNameLst>
                                      </p:cBhvr>
                                      <p:tavLst>
                                        <p:tav tm="0">
                                          <p:val>
                                            <p:strVal val="#ppt_y"/>
                                          </p:val>
                                        </p:tav>
                                        <p:tav tm="100000">
                                          <p:val>
                                            <p:strVal val="#ppt_y"/>
                                          </p:val>
                                        </p:tav>
                                      </p:tavLst>
                                    </p:anim>
                                    <p:animEffect transition="in" filter="wipe(right)" prLst="gradientSize: 0.1">
                                      <p:cBhvr>
                                        <p:cTn id="359" dur="1000"/>
                                        <p:tgtEl>
                                          <p:spTgt spid="41200"/>
                                        </p:tgtEl>
                                      </p:cBhvr>
                                    </p:animEffect>
                                  </p:childTnLst>
                                </p:cTn>
                              </p:par>
                            </p:childTnLst>
                          </p:cTn>
                        </p:par>
                      </p:childTnLst>
                    </p:cTn>
                  </p:par>
                </p:childTnLst>
              </p:cTn>
              <p:nextCondLst>
                <p:cond evt="onClick" delay="0">
                  <p:tgtEl>
                    <p:spTgt spid="41009"/>
                  </p:tgtEl>
                </p:cond>
              </p:nextCondLst>
            </p:seq>
            <p:seq concurrent="1" nextAc="seek">
              <p:cTn id="360" restart="whenNotActive" fill="hold" evtFilter="cancelBubble" nodeType="interactiveSeq">
                <p:stCondLst>
                  <p:cond evt="onClick" delay="0">
                    <p:tgtEl>
                      <p:spTgt spid="41016"/>
                    </p:tgtEl>
                  </p:cond>
                </p:stCondLst>
                <p:endSync evt="end" delay="0">
                  <p:rtn val="all"/>
                </p:endSync>
                <p:childTnLst>
                  <p:par>
                    <p:cTn id="361" fill="hold">
                      <p:stCondLst>
                        <p:cond delay="0"/>
                      </p:stCondLst>
                      <p:childTnLst>
                        <p:par>
                          <p:cTn id="362" fill="hold">
                            <p:stCondLst>
                              <p:cond delay="0"/>
                            </p:stCondLst>
                            <p:childTnLst>
                              <p:par>
                                <p:cTn id="363" presetID="18" presetClass="entr" presetSubtype="12" fill="hold" nodeType="clickEffect">
                                  <p:stCondLst>
                                    <p:cond delay="0"/>
                                  </p:stCondLst>
                                  <p:childTnLst>
                                    <p:set>
                                      <p:cBhvr>
                                        <p:cTn id="364" dur="1" fill="hold">
                                          <p:stCondLst>
                                            <p:cond delay="0"/>
                                          </p:stCondLst>
                                        </p:cTn>
                                        <p:tgtEl>
                                          <p:spTgt spid="41201"/>
                                        </p:tgtEl>
                                        <p:attrNameLst>
                                          <p:attrName>style.visibility</p:attrName>
                                        </p:attrNameLst>
                                      </p:cBhvr>
                                      <p:to>
                                        <p:strVal val="visible"/>
                                      </p:to>
                                    </p:set>
                                    <p:animEffect transition="in" filter="strips(downLeft)">
                                      <p:cBhvr>
                                        <p:cTn id="365" dur="500"/>
                                        <p:tgtEl>
                                          <p:spTgt spid="41201"/>
                                        </p:tgtEl>
                                      </p:cBhvr>
                                    </p:animEffect>
                                  </p:childTnLst>
                                </p:cTn>
                              </p:par>
                            </p:childTnLst>
                          </p:cTn>
                        </p:par>
                      </p:childTnLst>
                    </p:cTn>
                  </p:par>
                </p:childTnLst>
              </p:cTn>
              <p:nextCondLst>
                <p:cond evt="onClick" delay="0">
                  <p:tgtEl>
                    <p:spTgt spid="41016"/>
                  </p:tgtEl>
                </p:cond>
              </p:nextCondLst>
            </p:seq>
            <p:seq concurrent="1" nextAc="seek">
              <p:cTn id="366" restart="whenNotActive" fill="hold" evtFilter="cancelBubble" nodeType="interactiveSeq">
                <p:stCondLst>
                  <p:cond evt="onClick" delay="0">
                    <p:tgtEl>
                      <p:spTgt spid="41023"/>
                    </p:tgtEl>
                  </p:cond>
                </p:stCondLst>
                <p:endSync evt="end" delay="0">
                  <p:rtn val="all"/>
                </p:endSync>
                <p:childTnLst>
                  <p:par>
                    <p:cTn id="367" fill="hold">
                      <p:stCondLst>
                        <p:cond delay="0"/>
                      </p:stCondLst>
                      <p:childTnLst>
                        <p:par>
                          <p:cTn id="368" fill="hold">
                            <p:stCondLst>
                              <p:cond delay="0"/>
                            </p:stCondLst>
                            <p:childTnLst>
                              <p:par>
                                <p:cTn id="369" presetID="2" presetClass="exit" presetSubtype="4" fill="hold" grpId="6" nodeType="clickEffect">
                                  <p:stCondLst>
                                    <p:cond delay="0"/>
                                  </p:stCondLst>
                                  <p:childTnLst>
                                    <p:anim calcmode="lin" valueType="num">
                                      <p:cBhvr additive="base">
                                        <p:cTn id="370" dur="500"/>
                                        <p:tgtEl>
                                          <p:spTgt spid="41200"/>
                                        </p:tgtEl>
                                        <p:attrNameLst>
                                          <p:attrName>ppt_x</p:attrName>
                                        </p:attrNameLst>
                                      </p:cBhvr>
                                      <p:tavLst>
                                        <p:tav tm="0">
                                          <p:val>
                                            <p:strVal val="ppt_x"/>
                                          </p:val>
                                        </p:tav>
                                        <p:tav tm="100000">
                                          <p:val>
                                            <p:strVal val="ppt_x"/>
                                          </p:val>
                                        </p:tav>
                                      </p:tavLst>
                                    </p:anim>
                                    <p:anim calcmode="lin" valueType="num">
                                      <p:cBhvr additive="base">
                                        <p:cTn id="371" dur="500"/>
                                        <p:tgtEl>
                                          <p:spTgt spid="41200"/>
                                        </p:tgtEl>
                                        <p:attrNameLst>
                                          <p:attrName>ppt_y</p:attrName>
                                        </p:attrNameLst>
                                      </p:cBhvr>
                                      <p:tavLst>
                                        <p:tav tm="0">
                                          <p:val>
                                            <p:strVal val="ppt_y"/>
                                          </p:val>
                                        </p:tav>
                                        <p:tav tm="100000">
                                          <p:val>
                                            <p:strVal val="1+ppt_h/2"/>
                                          </p:val>
                                        </p:tav>
                                      </p:tavLst>
                                    </p:anim>
                                    <p:set>
                                      <p:cBhvr>
                                        <p:cTn id="372" dur="1" fill="hold">
                                          <p:stCondLst>
                                            <p:cond delay="499"/>
                                          </p:stCondLst>
                                        </p:cTn>
                                        <p:tgtEl>
                                          <p:spTgt spid="41200"/>
                                        </p:tgtEl>
                                        <p:attrNameLst>
                                          <p:attrName>style.visibility</p:attrName>
                                        </p:attrNameLst>
                                      </p:cBhvr>
                                      <p:to>
                                        <p:strVal val="hidden"/>
                                      </p:to>
                                    </p:set>
                                  </p:childTnLst>
                                </p:cTn>
                              </p:par>
                            </p:childTnLst>
                          </p:cTn>
                        </p:par>
                      </p:childTnLst>
                    </p:cTn>
                  </p:par>
                </p:childTnLst>
              </p:cTn>
              <p:nextCondLst>
                <p:cond evt="onClick" delay="0">
                  <p:tgtEl>
                    <p:spTgt spid="41023"/>
                  </p:tgtEl>
                </p:cond>
              </p:nextCondLst>
            </p:seq>
            <p:seq concurrent="1" nextAc="seek">
              <p:cTn id="373" restart="whenNotActive" fill="hold" evtFilter="cancelBubble" nodeType="interactiveSeq">
                <p:stCondLst>
                  <p:cond evt="onClick" delay="0">
                    <p:tgtEl>
                      <p:spTgt spid="41010"/>
                    </p:tgtEl>
                  </p:cond>
                </p:stCondLst>
                <p:endSync evt="end" delay="0">
                  <p:rtn val="all"/>
                </p:endSync>
                <p:childTnLst>
                  <p:par>
                    <p:cTn id="374" fill="hold">
                      <p:stCondLst>
                        <p:cond delay="0"/>
                      </p:stCondLst>
                      <p:childTnLst>
                        <p:par>
                          <p:cTn id="375" fill="hold">
                            <p:stCondLst>
                              <p:cond delay="0"/>
                            </p:stCondLst>
                            <p:childTnLst>
                              <p:par>
                                <p:cTn id="376" presetID="49" presetClass="entr" presetSubtype="0" decel="100000" fill="hold" grpId="7" nodeType="clickEffect">
                                  <p:stCondLst>
                                    <p:cond delay="0"/>
                                  </p:stCondLst>
                                  <p:childTnLst>
                                    <p:set>
                                      <p:cBhvr>
                                        <p:cTn id="377" dur="1" fill="hold">
                                          <p:stCondLst>
                                            <p:cond delay="0"/>
                                          </p:stCondLst>
                                        </p:cTn>
                                        <p:tgtEl>
                                          <p:spTgt spid="41221"/>
                                        </p:tgtEl>
                                        <p:attrNameLst>
                                          <p:attrName>style.visibility</p:attrName>
                                        </p:attrNameLst>
                                      </p:cBhvr>
                                      <p:to>
                                        <p:strVal val="visible"/>
                                      </p:to>
                                    </p:set>
                                    <p:anim calcmode="lin" valueType="num">
                                      <p:cBhvr>
                                        <p:cTn id="378" dur="500" fill="hold"/>
                                        <p:tgtEl>
                                          <p:spTgt spid="41221"/>
                                        </p:tgtEl>
                                        <p:attrNameLst>
                                          <p:attrName>ppt_w</p:attrName>
                                        </p:attrNameLst>
                                      </p:cBhvr>
                                      <p:tavLst>
                                        <p:tav tm="0">
                                          <p:val>
                                            <p:fltVal val="0"/>
                                          </p:val>
                                        </p:tav>
                                        <p:tav tm="100000">
                                          <p:val>
                                            <p:strVal val="#ppt_w"/>
                                          </p:val>
                                        </p:tav>
                                      </p:tavLst>
                                    </p:anim>
                                    <p:anim calcmode="lin" valueType="num">
                                      <p:cBhvr>
                                        <p:cTn id="379" dur="500" fill="hold"/>
                                        <p:tgtEl>
                                          <p:spTgt spid="41221"/>
                                        </p:tgtEl>
                                        <p:attrNameLst>
                                          <p:attrName>ppt_h</p:attrName>
                                        </p:attrNameLst>
                                      </p:cBhvr>
                                      <p:tavLst>
                                        <p:tav tm="0">
                                          <p:val>
                                            <p:fltVal val="0"/>
                                          </p:val>
                                        </p:tav>
                                        <p:tav tm="100000">
                                          <p:val>
                                            <p:strVal val="#ppt_h"/>
                                          </p:val>
                                        </p:tav>
                                      </p:tavLst>
                                    </p:anim>
                                    <p:anim calcmode="lin" valueType="num">
                                      <p:cBhvr>
                                        <p:cTn id="380" dur="500" fill="hold"/>
                                        <p:tgtEl>
                                          <p:spTgt spid="41221"/>
                                        </p:tgtEl>
                                        <p:attrNameLst>
                                          <p:attrName>style.rotation</p:attrName>
                                        </p:attrNameLst>
                                      </p:cBhvr>
                                      <p:tavLst>
                                        <p:tav tm="0">
                                          <p:val>
                                            <p:fltVal val="360"/>
                                          </p:val>
                                        </p:tav>
                                        <p:tav tm="100000">
                                          <p:val>
                                            <p:fltVal val="0"/>
                                          </p:val>
                                        </p:tav>
                                      </p:tavLst>
                                    </p:anim>
                                    <p:animEffect transition="in" filter="fade">
                                      <p:cBhvr>
                                        <p:cTn id="381" dur="500"/>
                                        <p:tgtEl>
                                          <p:spTgt spid="41221"/>
                                        </p:tgtEl>
                                      </p:cBhvr>
                                    </p:animEffect>
                                  </p:childTnLst>
                                </p:cTn>
                              </p:par>
                            </p:childTnLst>
                          </p:cTn>
                        </p:par>
                      </p:childTnLst>
                    </p:cTn>
                  </p:par>
                </p:childTnLst>
              </p:cTn>
              <p:nextCondLst>
                <p:cond evt="onClick" delay="0">
                  <p:tgtEl>
                    <p:spTgt spid="41010"/>
                  </p:tgtEl>
                </p:cond>
              </p:nextCondLst>
            </p:seq>
            <p:seq concurrent="1" nextAc="seek">
              <p:cTn id="382" restart="whenNotActive" fill="hold" evtFilter="cancelBubble" nodeType="interactiveSeq">
                <p:stCondLst>
                  <p:cond evt="onClick" delay="0">
                    <p:tgtEl>
                      <p:spTgt spid="41017"/>
                    </p:tgtEl>
                  </p:cond>
                </p:stCondLst>
                <p:endSync evt="end" delay="0">
                  <p:rtn val="all"/>
                </p:endSync>
                <p:childTnLst>
                  <p:par>
                    <p:cTn id="383" fill="hold">
                      <p:stCondLst>
                        <p:cond delay="0"/>
                      </p:stCondLst>
                      <p:childTnLst>
                        <p:par>
                          <p:cTn id="384" fill="hold">
                            <p:stCondLst>
                              <p:cond delay="0"/>
                            </p:stCondLst>
                            <p:childTnLst>
                              <p:par>
                                <p:cTn id="385" presetID="31" presetClass="entr" presetSubtype="0" fill="hold" nodeType="clickEffect">
                                  <p:stCondLst>
                                    <p:cond delay="0"/>
                                  </p:stCondLst>
                                  <p:iterate type="lt">
                                    <p:tmPct val="5000"/>
                                  </p:iterate>
                                  <p:childTnLst>
                                    <p:set>
                                      <p:cBhvr>
                                        <p:cTn id="386" dur="1" fill="hold">
                                          <p:stCondLst>
                                            <p:cond delay="0"/>
                                          </p:stCondLst>
                                        </p:cTn>
                                        <p:tgtEl>
                                          <p:spTgt spid="41222"/>
                                        </p:tgtEl>
                                        <p:attrNameLst>
                                          <p:attrName>style.visibility</p:attrName>
                                        </p:attrNameLst>
                                      </p:cBhvr>
                                      <p:to>
                                        <p:strVal val="visible"/>
                                      </p:to>
                                    </p:set>
                                    <p:anim calcmode="lin" valueType="num">
                                      <p:cBhvr>
                                        <p:cTn id="387" dur="1000" fill="hold"/>
                                        <p:tgtEl>
                                          <p:spTgt spid="41222"/>
                                        </p:tgtEl>
                                        <p:attrNameLst>
                                          <p:attrName>ppt_w</p:attrName>
                                        </p:attrNameLst>
                                      </p:cBhvr>
                                      <p:tavLst>
                                        <p:tav tm="0">
                                          <p:val>
                                            <p:fltVal val="0"/>
                                          </p:val>
                                        </p:tav>
                                        <p:tav tm="100000">
                                          <p:val>
                                            <p:strVal val="#ppt_w"/>
                                          </p:val>
                                        </p:tav>
                                      </p:tavLst>
                                    </p:anim>
                                    <p:anim calcmode="lin" valueType="num">
                                      <p:cBhvr>
                                        <p:cTn id="388" dur="1000" fill="hold"/>
                                        <p:tgtEl>
                                          <p:spTgt spid="41222"/>
                                        </p:tgtEl>
                                        <p:attrNameLst>
                                          <p:attrName>ppt_h</p:attrName>
                                        </p:attrNameLst>
                                      </p:cBhvr>
                                      <p:tavLst>
                                        <p:tav tm="0">
                                          <p:val>
                                            <p:fltVal val="0"/>
                                          </p:val>
                                        </p:tav>
                                        <p:tav tm="100000">
                                          <p:val>
                                            <p:strVal val="#ppt_h"/>
                                          </p:val>
                                        </p:tav>
                                      </p:tavLst>
                                    </p:anim>
                                    <p:anim calcmode="lin" valueType="num">
                                      <p:cBhvr>
                                        <p:cTn id="389" dur="1000" fill="hold"/>
                                        <p:tgtEl>
                                          <p:spTgt spid="41222"/>
                                        </p:tgtEl>
                                        <p:attrNameLst>
                                          <p:attrName>style.rotation</p:attrName>
                                        </p:attrNameLst>
                                      </p:cBhvr>
                                      <p:tavLst>
                                        <p:tav tm="0">
                                          <p:val>
                                            <p:fltVal val="90"/>
                                          </p:val>
                                        </p:tav>
                                        <p:tav tm="100000">
                                          <p:val>
                                            <p:fltVal val="0"/>
                                          </p:val>
                                        </p:tav>
                                      </p:tavLst>
                                    </p:anim>
                                    <p:animEffect transition="in" filter="fade">
                                      <p:cBhvr>
                                        <p:cTn id="390" dur="1000"/>
                                        <p:tgtEl>
                                          <p:spTgt spid="41222"/>
                                        </p:tgtEl>
                                      </p:cBhvr>
                                    </p:animEffect>
                                  </p:childTnLst>
                                </p:cTn>
                              </p:par>
                            </p:childTnLst>
                          </p:cTn>
                        </p:par>
                      </p:childTnLst>
                    </p:cTn>
                  </p:par>
                </p:childTnLst>
              </p:cTn>
              <p:nextCondLst>
                <p:cond evt="onClick" delay="0">
                  <p:tgtEl>
                    <p:spTgt spid="41017"/>
                  </p:tgtEl>
                </p:cond>
              </p:nextCondLst>
            </p:seq>
            <p:seq concurrent="1" nextAc="seek">
              <p:cTn id="391" restart="whenNotActive" fill="hold" evtFilter="cancelBubble" nodeType="interactiveSeq">
                <p:stCondLst>
                  <p:cond evt="onClick" delay="0">
                    <p:tgtEl>
                      <p:spTgt spid="41024"/>
                    </p:tgtEl>
                  </p:cond>
                </p:stCondLst>
                <p:endSync evt="end" delay="0">
                  <p:rtn val="all"/>
                </p:endSync>
                <p:childTnLst>
                  <p:par>
                    <p:cTn id="392" fill="hold">
                      <p:stCondLst>
                        <p:cond delay="0"/>
                      </p:stCondLst>
                      <p:childTnLst>
                        <p:par>
                          <p:cTn id="393" fill="hold">
                            <p:stCondLst>
                              <p:cond delay="0"/>
                            </p:stCondLst>
                            <p:childTnLst>
                              <p:par>
                                <p:cTn id="394" presetID="35" presetClass="exit" presetSubtype="0" fill="hold" grpId="8" nodeType="clickEffect">
                                  <p:stCondLst>
                                    <p:cond delay="0"/>
                                  </p:stCondLst>
                                  <p:childTnLst>
                                    <p:animEffect transition="out" filter="fade">
                                      <p:cBhvr>
                                        <p:cTn id="395" dur="2000"/>
                                        <p:tgtEl>
                                          <p:spTgt spid="41221"/>
                                        </p:tgtEl>
                                      </p:cBhvr>
                                    </p:animEffect>
                                    <p:anim calcmode="lin" valueType="num">
                                      <p:cBhvr>
                                        <p:cTn id="396" dur="2000"/>
                                        <p:tgtEl>
                                          <p:spTgt spid="41221"/>
                                        </p:tgtEl>
                                        <p:attrNameLst>
                                          <p:attrName>style.rotation</p:attrName>
                                        </p:attrNameLst>
                                      </p:cBhvr>
                                      <p:tavLst>
                                        <p:tav tm="0">
                                          <p:val>
                                            <p:fltVal val="0"/>
                                          </p:val>
                                        </p:tav>
                                        <p:tav tm="100000">
                                          <p:val>
                                            <p:fltVal val="720"/>
                                          </p:val>
                                        </p:tav>
                                      </p:tavLst>
                                    </p:anim>
                                    <p:anim calcmode="lin" valueType="num">
                                      <p:cBhvr>
                                        <p:cTn id="397" dur="2000"/>
                                        <p:tgtEl>
                                          <p:spTgt spid="41221"/>
                                        </p:tgtEl>
                                        <p:attrNameLst>
                                          <p:attrName>ppt_h</p:attrName>
                                        </p:attrNameLst>
                                      </p:cBhvr>
                                      <p:tavLst>
                                        <p:tav tm="0">
                                          <p:val>
                                            <p:strVal val="ppt_h"/>
                                          </p:val>
                                        </p:tav>
                                        <p:tav tm="100000">
                                          <p:val>
                                            <p:fltVal val="0"/>
                                          </p:val>
                                        </p:tav>
                                      </p:tavLst>
                                    </p:anim>
                                    <p:anim calcmode="lin" valueType="num">
                                      <p:cBhvr>
                                        <p:cTn id="398" dur="2000"/>
                                        <p:tgtEl>
                                          <p:spTgt spid="41221"/>
                                        </p:tgtEl>
                                        <p:attrNameLst>
                                          <p:attrName>ppt_w</p:attrName>
                                        </p:attrNameLst>
                                      </p:cBhvr>
                                      <p:tavLst>
                                        <p:tav tm="0">
                                          <p:val>
                                            <p:strVal val="ppt_w"/>
                                          </p:val>
                                        </p:tav>
                                        <p:tav tm="100000">
                                          <p:val>
                                            <p:fltVal val="0"/>
                                          </p:val>
                                        </p:tav>
                                      </p:tavLst>
                                    </p:anim>
                                    <p:set>
                                      <p:cBhvr>
                                        <p:cTn id="399" dur="1" fill="hold">
                                          <p:stCondLst>
                                            <p:cond delay="1999"/>
                                          </p:stCondLst>
                                        </p:cTn>
                                        <p:tgtEl>
                                          <p:spTgt spid="41221"/>
                                        </p:tgtEl>
                                        <p:attrNameLst>
                                          <p:attrName>style.visibility</p:attrName>
                                        </p:attrNameLst>
                                      </p:cBhvr>
                                      <p:to>
                                        <p:strVal val="hidden"/>
                                      </p:to>
                                    </p:set>
                                  </p:childTnLst>
                                </p:cTn>
                              </p:par>
                            </p:childTnLst>
                          </p:cTn>
                        </p:par>
                      </p:childTnLst>
                    </p:cTn>
                  </p:par>
                </p:childTnLst>
              </p:cTn>
              <p:nextCondLst>
                <p:cond evt="onClick" delay="0">
                  <p:tgtEl>
                    <p:spTgt spid="41024"/>
                  </p:tgtEl>
                </p:cond>
              </p:nextCondLst>
            </p:seq>
            <p:seq concurrent="1" nextAc="seek">
              <p:cTn id="400" restart="whenNotActive" fill="hold" evtFilter="cancelBubble" nodeType="interactiveSeq">
                <p:stCondLst>
                  <p:cond evt="onClick" delay="0">
                    <p:tgtEl>
                      <p:spTgt spid="41011"/>
                    </p:tgtEl>
                  </p:cond>
                </p:stCondLst>
                <p:endSync evt="end" delay="0">
                  <p:rtn val="all"/>
                </p:endSync>
                <p:childTnLst>
                  <p:par>
                    <p:cTn id="401" fill="hold">
                      <p:stCondLst>
                        <p:cond delay="0"/>
                      </p:stCondLst>
                      <p:childTnLst>
                        <p:par>
                          <p:cTn id="402" fill="hold">
                            <p:stCondLst>
                              <p:cond delay="0"/>
                            </p:stCondLst>
                            <p:childTnLst>
                              <p:par>
                                <p:cTn id="403" presetID="52" presetClass="entr" presetSubtype="0" fill="hold" grpId="9" nodeType="clickEffect">
                                  <p:stCondLst>
                                    <p:cond delay="0"/>
                                  </p:stCondLst>
                                  <p:childTnLst>
                                    <p:set>
                                      <p:cBhvr>
                                        <p:cTn id="404" dur="1" fill="hold">
                                          <p:stCondLst>
                                            <p:cond delay="0"/>
                                          </p:stCondLst>
                                        </p:cTn>
                                        <p:tgtEl>
                                          <p:spTgt spid="41244"/>
                                        </p:tgtEl>
                                        <p:attrNameLst>
                                          <p:attrName>style.visibility</p:attrName>
                                        </p:attrNameLst>
                                      </p:cBhvr>
                                      <p:to>
                                        <p:strVal val="visible"/>
                                      </p:to>
                                    </p:set>
                                    <p:animScale>
                                      <p:cBhvr>
                                        <p:cTn id="405" dur="1000" decel="50000" fill="hold">
                                          <p:stCondLst>
                                            <p:cond delay="0"/>
                                          </p:stCondLst>
                                        </p:cTn>
                                        <p:tgtEl>
                                          <p:spTgt spid="412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6" dur="1000" decel="50000" fill="hold">
                                          <p:stCondLst>
                                            <p:cond delay="0"/>
                                          </p:stCondLst>
                                        </p:cTn>
                                        <p:tgtEl>
                                          <p:spTgt spid="41244"/>
                                        </p:tgtEl>
                                        <p:attrNameLst>
                                          <p:attrName>ppt_x</p:attrName>
                                          <p:attrName>ppt_y</p:attrName>
                                        </p:attrNameLst>
                                      </p:cBhvr>
                                    </p:animMotion>
                                    <p:animEffect transition="in" filter="fade">
                                      <p:cBhvr>
                                        <p:cTn id="407" dur="1000"/>
                                        <p:tgtEl>
                                          <p:spTgt spid="41244"/>
                                        </p:tgtEl>
                                      </p:cBhvr>
                                    </p:animEffect>
                                  </p:childTnLst>
                                </p:cTn>
                              </p:par>
                            </p:childTnLst>
                          </p:cTn>
                        </p:par>
                      </p:childTnLst>
                    </p:cTn>
                  </p:par>
                </p:childTnLst>
              </p:cTn>
              <p:nextCondLst>
                <p:cond evt="onClick" delay="0">
                  <p:tgtEl>
                    <p:spTgt spid="41011"/>
                  </p:tgtEl>
                </p:cond>
              </p:nextCondLst>
            </p:seq>
            <p:seq concurrent="1" nextAc="seek">
              <p:cTn id="408" restart="whenNotActive" fill="hold" evtFilter="cancelBubble" nodeType="interactiveSeq">
                <p:stCondLst>
                  <p:cond evt="onClick" delay="0">
                    <p:tgtEl>
                      <p:spTgt spid="41019"/>
                    </p:tgtEl>
                  </p:cond>
                </p:stCondLst>
                <p:endSync evt="end" delay="0">
                  <p:rtn val="all"/>
                </p:endSync>
                <p:childTnLst>
                  <p:par>
                    <p:cTn id="409" fill="hold">
                      <p:stCondLst>
                        <p:cond delay="0"/>
                      </p:stCondLst>
                      <p:childTnLst>
                        <p:par>
                          <p:cTn id="410" fill="hold">
                            <p:stCondLst>
                              <p:cond delay="0"/>
                            </p:stCondLst>
                            <p:childTnLst>
                              <p:par>
                                <p:cTn id="411" presetID="39" presetClass="entr" presetSubtype="0" accel="100000" fill="hold" nodeType="clickEffect">
                                  <p:stCondLst>
                                    <p:cond delay="0"/>
                                  </p:stCondLst>
                                  <p:childTnLst>
                                    <p:set>
                                      <p:cBhvr>
                                        <p:cTn id="412" dur="1" fill="hold">
                                          <p:stCondLst>
                                            <p:cond delay="0"/>
                                          </p:stCondLst>
                                        </p:cTn>
                                        <p:tgtEl>
                                          <p:spTgt spid="41269"/>
                                        </p:tgtEl>
                                        <p:attrNameLst>
                                          <p:attrName>style.visibility</p:attrName>
                                        </p:attrNameLst>
                                      </p:cBhvr>
                                      <p:to>
                                        <p:strVal val="visible"/>
                                      </p:to>
                                    </p:set>
                                    <p:anim calcmode="lin" valueType="num">
                                      <p:cBhvr>
                                        <p:cTn id="413" dur="500" fill="hold"/>
                                        <p:tgtEl>
                                          <p:spTgt spid="41269"/>
                                        </p:tgtEl>
                                        <p:attrNameLst>
                                          <p:attrName>ppt_h</p:attrName>
                                        </p:attrNameLst>
                                      </p:cBhvr>
                                      <p:tavLst>
                                        <p:tav tm="0">
                                          <p:val>
                                            <p:strVal val="#ppt_h/20"/>
                                          </p:val>
                                        </p:tav>
                                        <p:tav tm="50000">
                                          <p:val>
                                            <p:strVal val="#ppt_h/20"/>
                                          </p:val>
                                        </p:tav>
                                        <p:tav tm="100000">
                                          <p:val>
                                            <p:strVal val="#ppt_h"/>
                                          </p:val>
                                        </p:tav>
                                      </p:tavLst>
                                    </p:anim>
                                    <p:anim calcmode="lin" valueType="num">
                                      <p:cBhvr>
                                        <p:cTn id="414" dur="500" fill="hold"/>
                                        <p:tgtEl>
                                          <p:spTgt spid="41269"/>
                                        </p:tgtEl>
                                        <p:attrNameLst>
                                          <p:attrName>ppt_w</p:attrName>
                                        </p:attrNameLst>
                                      </p:cBhvr>
                                      <p:tavLst>
                                        <p:tav tm="0">
                                          <p:val>
                                            <p:strVal val="#ppt_w+.3"/>
                                          </p:val>
                                        </p:tav>
                                        <p:tav tm="50000">
                                          <p:val>
                                            <p:strVal val="#ppt_w+.3"/>
                                          </p:val>
                                        </p:tav>
                                        <p:tav tm="100000">
                                          <p:val>
                                            <p:strVal val="#ppt_w"/>
                                          </p:val>
                                        </p:tav>
                                      </p:tavLst>
                                    </p:anim>
                                    <p:anim calcmode="lin" valueType="num">
                                      <p:cBhvr>
                                        <p:cTn id="415" dur="500" fill="hold"/>
                                        <p:tgtEl>
                                          <p:spTgt spid="41269"/>
                                        </p:tgtEl>
                                        <p:attrNameLst>
                                          <p:attrName>ppt_x</p:attrName>
                                        </p:attrNameLst>
                                      </p:cBhvr>
                                      <p:tavLst>
                                        <p:tav tm="0">
                                          <p:val>
                                            <p:strVal val="#ppt_x-.3"/>
                                          </p:val>
                                        </p:tav>
                                        <p:tav tm="50000">
                                          <p:val>
                                            <p:strVal val="#ppt_x"/>
                                          </p:val>
                                        </p:tav>
                                        <p:tav tm="100000">
                                          <p:val>
                                            <p:strVal val="#ppt_x"/>
                                          </p:val>
                                        </p:tav>
                                      </p:tavLst>
                                    </p:anim>
                                    <p:anim calcmode="lin" valueType="num">
                                      <p:cBhvr>
                                        <p:cTn id="416" dur="500" fill="hold"/>
                                        <p:tgtEl>
                                          <p:spTgt spid="41269"/>
                                        </p:tgtEl>
                                        <p:attrNameLst>
                                          <p:attrName>ppt_y</p:attrName>
                                        </p:attrNameLst>
                                      </p:cBhvr>
                                      <p:tavLst>
                                        <p:tav tm="0">
                                          <p:val>
                                            <p:strVal val="#ppt_y"/>
                                          </p:val>
                                        </p:tav>
                                        <p:tav tm="100000">
                                          <p:val>
                                            <p:strVal val="#ppt_y"/>
                                          </p:val>
                                        </p:tav>
                                      </p:tavLst>
                                    </p:anim>
                                  </p:childTnLst>
                                </p:cTn>
                              </p:par>
                            </p:childTnLst>
                          </p:cTn>
                        </p:par>
                      </p:childTnLst>
                    </p:cTn>
                  </p:par>
                  <p:par>
                    <p:cTn id="417" fill="hold">
                      <p:stCondLst>
                        <p:cond delay="indefinite"/>
                      </p:stCondLst>
                      <p:childTnLst>
                        <p:par>
                          <p:cTn id="418" fill="hold">
                            <p:stCondLst>
                              <p:cond delay="0"/>
                            </p:stCondLst>
                            <p:childTnLst>
                              <p:par>
                                <p:cTn id="419" presetID="39" presetClass="entr" presetSubtype="0" accel="100000" fill="hold" nodeType="clickEffect">
                                  <p:stCondLst>
                                    <p:cond delay="0"/>
                                  </p:stCondLst>
                                  <p:childTnLst>
                                    <p:set>
                                      <p:cBhvr>
                                        <p:cTn id="420" dur="1" fill="hold">
                                          <p:stCondLst>
                                            <p:cond delay="0"/>
                                          </p:stCondLst>
                                        </p:cTn>
                                        <p:tgtEl>
                                          <p:spTgt spid="41269"/>
                                        </p:tgtEl>
                                        <p:attrNameLst>
                                          <p:attrName>style.visibility</p:attrName>
                                        </p:attrNameLst>
                                      </p:cBhvr>
                                      <p:to>
                                        <p:strVal val="visible"/>
                                      </p:to>
                                    </p:set>
                                    <p:anim calcmode="lin" valueType="num">
                                      <p:cBhvr>
                                        <p:cTn id="421" dur="500" fill="hold"/>
                                        <p:tgtEl>
                                          <p:spTgt spid="41269"/>
                                        </p:tgtEl>
                                        <p:attrNameLst>
                                          <p:attrName>ppt_h</p:attrName>
                                        </p:attrNameLst>
                                      </p:cBhvr>
                                      <p:tavLst>
                                        <p:tav tm="0">
                                          <p:val>
                                            <p:strVal val="#ppt_h/20"/>
                                          </p:val>
                                        </p:tav>
                                        <p:tav tm="50000">
                                          <p:val>
                                            <p:strVal val="#ppt_h/20"/>
                                          </p:val>
                                        </p:tav>
                                        <p:tav tm="100000">
                                          <p:val>
                                            <p:strVal val="#ppt_h"/>
                                          </p:val>
                                        </p:tav>
                                      </p:tavLst>
                                    </p:anim>
                                    <p:anim calcmode="lin" valueType="num">
                                      <p:cBhvr>
                                        <p:cTn id="422" dur="500" fill="hold"/>
                                        <p:tgtEl>
                                          <p:spTgt spid="41269"/>
                                        </p:tgtEl>
                                        <p:attrNameLst>
                                          <p:attrName>ppt_w</p:attrName>
                                        </p:attrNameLst>
                                      </p:cBhvr>
                                      <p:tavLst>
                                        <p:tav tm="0">
                                          <p:val>
                                            <p:strVal val="#ppt_w+.3"/>
                                          </p:val>
                                        </p:tav>
                                        <p:tav tm="50000">
                                          <p:val>
                                            <p:strVal val="#ppt_w+.3"/>
                                          </p:val>
                                        </p:tav>
                                        <p:tav tm="100000">
                                          <p:val>
                                            <p:strVal val="#ppt_w"/>
                                          </p:val>
                                        </p:tav>
                                      </p:tavLst>
                                    </p:anim>
                                    <p:anim calcmode="lin" valueType="num">
                                      <p:cBhvr>
                                        <p:cTn id="423" dur="500" fill="hold"/>
                                        <p:tgtEl>
                                          <p:spTgt spid="41269"/>
                                        </p:tgtEl>
                                        <p:attrNameLst>
                                          <p:attrName>ppt_x</p:attrName>
                                        </p:attrNameLst>
                                      </p:cBhvr>
                                      <p:tavLst>
                                        <p:tav tm="0">
                                          <p:val>
                                            <p:strVal val="#ppt_x-.3"/>
                                          </p:val>
                                        </p:tav>
                                        <p:tav tm="50000">
                                          <p:val>
                                            <p:strVal val="#ppt_x"/>
                                          </p:val>
                                        </p:tav>
                                        <p:tav tm="100000">
                                          <p:val>
                                            <p:strVal val="#ppt_x"/>
                                          </p:val>
                                        </p:tav>
                                      </p:tavLst>
                                    </p:anim>
                                    <p:anim calcmode="lin" valueType="num">
                                      <p:cBhvr>
                                        <p:cTn id="424" dur="500" fill="hold"/>
                                        <p:tgtEl>
                                          <p:spTgt spid="41269"/>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1019"/>
                  </p:tgtEl>
                </p:cond>
              </p:nextCondLst>
            </p:seq>
            <p:seq concurrent="1" nextAc="seek">
              <p:cTn id="425" restart="whenNotActive" fill="hold" evtFilter="cancelBubble" nodeType="interactiveSeq">
                <p:stCondLst>
                  <p:cond evt="onClick" delay="0">
                    <p:tgtEl>
                      <p:spTgt spid="41025"/>
                    </p:tgtEl>
                  </p:cond>
                </p:stCondLst>
                <p:endSync evt="end" delay="0">
                  <p:rtn val="all"/>
                </p:endSync>
                <p:childTnLst>
                  <p:par>
                    <p:cTn id="426" fill="hold">
                      <p:stCondLst>
                        <p:cond delay="0"/>
                      </p:stCondLst>
                      <p:childTnLst>
                        <p:par>
                          <p:cTn id="427" fill="hold">
                            <p:stCondLst>
                              <p:cond delay="0"/>
                            </p:stCondLst>
                            <p:childTnLst>
                              <p:par>
                                <p:cTn id="428" presetID="9" presetClass="exit" presetSubtype="0" fill="hold" grpId="10" nodeType="clickEffect">
                                  <p:stCondLst>
                                    <p:cond delay="0"/>
                                  </p:stCondLst>
                                  <p:childTnLst>
                                    <p:animEffect transition="out" filter="dissolve">
                                      <p:cBhvr>
                                        <p:cTn id="429" dur="500"/>
                                        <p:tgtEl>
                                          <p:spTgt spid="41244"/>
                                        </p:tgtEl>
                                      </p:cBhvr>
                                    </p:animEffect>
                                    <p:set>
                                      <p:cBhvr>
                                        <p:cTn id="430" dur="1" fill="hold">
                                          <p:stCondLst>
                                            <p:cond delay="499"/>
                                          </p:stCondLst>
                                        </p:cTn>
                                        <p:tgtEl>
                                          <p:spTgt spid="41244"/>
                                        </p:tgtEl>
                                        <p:attrNameLst>
                                          <p:attrName>style.visibility</p:attrName>
                                        </p:attrNameLst>
                                      </p:cBhvr>
                                      <p:to>
                                        <p:strVal val="hidden"/>
                                      </p:to>
                                    </p:set>
                                  </p:childTnLst>
                                </p:cTn>
                              </p:par>
                            </p:childTnLst>
                          </p:cTn>
                        </p:par>
                      </p:childTnLst>
                    </p:cTn>
                  </p:par>
                </p:childTnLst>
              </p:cTn>
              <p:nextCondLst>
                <p:cond evt="onClick" delay="0">
                  <p:tgtEl>
                    <p:spTgt spid="41025"/>
                  </p:tgtEl>
                </p:cond>
              </p:nextCondLst>
            </p:seq>
            <p:seq concurrent="1" nextAc="seek">
              <p:cTn id="431" restart="whenNotActive" fill="hold" evtFilter="cancelBubble" nodeType="interactiveSeq">
                <p:stCondLst>
                  <p:cond evt="onClick" delay="0">
                    <p:tgtEl>
                      <p:spTgt spid="41012"/>
                    </p:tgtEl>
                  </p:cond>
                </p:stCondLst>
                <p:endSync evt="end" delay="0">
                  <p:rtn val="all"/>
                </p:endSync>
                <p:childTnLst>
                  <p:par>
                    <p:cTn id="432" fill="hold">
                      <p:stCondLst>
                        <p:cond delay="0"/>
                      </p:stCondLst>
                      <p:childTnLst>
                        <p:par>
                          <p:cTn id="433" fill="hold">
                            <p:stCondLst>
                              <p:cond delay="0"/>
                            </p:stCondLst>
                            <p:childTnLst>
                              <p:par>
                                <p:cTn id="434" presetID="35" presetClass="entr" presetSubtype="0" fill="hold" grpId="11" nodeType="clickEffect">
                                  <p:stCondLst>
                                    <p:cond delay="0"/>
                                  </p:stCondLst>
                                  <p:childTnLst>
                                    <p:set>
                                      <p:cBhvr>
                                        <p:cTn id="435" dur="1" fill="hold">
                                          <p:stCondLst>
                                            <p:cond delay="0"/>
                                          </p:stCondLst>
                                        </p:cTn>
                                        <p:tgtEl>
                                          <p:spTgt spid="41289"/>
                                        </p:tgtEl>
                                        <p:attrNameLst>
                                          <p:attrName>style.visibility</p:attrName>
                                        </p:attrNameLst>
                                      </p:cBhvr>
                                      <p:to>
                                        <p:strVal val="visible"/>
                                      </p:to>
                                    </p:set>
                                    <p:animEffect transition="in" filter="fade">
                                      <p:cBhvr>
                                        <p:cTn id="436" dur="2000"/>
                                        <p:tgtEl>
                                          <p:spTgt spid="41289"/>
                                        </p:tgtEl>
                                      </p:cBhvr>
                                    </p:animEffect>
                                    <p:anim calcmode="lin" valueType="num">
                                      <p:cBhvr>
                                        <p:cTn id="437" dur="2000" fill="hold"/>
                                        <p:tgtEl>
                                          <p:spTgt spid="41289"/>
                                        </p:tgtEl>
                                        <p:attrNameLst>
                                          <p:attrName>style.rotation</p:attrName>
                                        </p:attrNameLst>
                                      </p:cBhvr>
                                      <p:tavLst>
                                        <p:tav tm="0">
                                          <p:val>
                                            <p:fltVal val="720"/>
                                          </p:val>
                                        </p:tav>
                                        <p:tav tm="100000">
                                          <p:val>
                                            <p:fltVal val="0"/>
                                          </p:val>
                                        </p:tav>
                                      </p:tavLst>
                                    </p:anim>
                                    <p:anim calcmode="lin" valueType="num">
                                      <p:cBhvr>
                                        <p:cTn id="438" dur="2000" fill="hold"/>
                                        <p:tgtEl>
                                          <p:spTgt spid="41289"/>
                                        </p:tgtEl>
                                        <p:attrNameLst>
                                          <p:attrName>ppt_h</p:attrName>
                                        </p:attrNameLst>
                                      </p:cBhvr>
                                      <p:tavLst>
                                        <p:tav tm="0">
                                          <p:val>
                                            <p:fltVal val="0"/>
                                          </p:val>
                                        </p:tav>
                                        <p:tav tm="100000">
                                          <p:val>
                                            <p:strVal val="#ppt_h"/>
                                          </p:val>
                                        </p:tav>
                                      </p:tavLst>
                                    </p:anim>
                                    <p:anim calcmode="lin" valueType="num">
                                      <p:cBhvr>
                                        <p:cTn id="439" dur="2000" fill="hold"/>
                                        <p:tgtEl>
                                          <p:spTgt spid="41289"/>
                                        </p:tgtEl>
                                        <p:attrNameLst>
                                          <p:attrName>ppt_w</p:attrName>
                                        </p:attrNameLst>
                                      </p:cBhvr>
                                      <p:tavLst>
                                        <p:tav tm="0">
                                          <p:val>
                                            <p:fltVal val="0"/>
                                          </p:val>
                                        </p:tav>
                                        <p:tav tm="100000">
                                          <p:val>
                                            <p:strVal val="#ppt_w"/>
                                          </p:val>
                                        </p:tav>
                                      </p:tavLst>
                                    </p:anim>
                                  </p:childTnLst>
                                </p:cTn>
                              </p:par>
                            </p:childTnLst>
                          </p:cTn>
                        </p:par>
                      </p:childTnLst>
                    </p:cTn>
                  </p:par>
                </p:childTnLst>
              </p:cTn>
              <p:nextCondLst>
                <p:cond evt="onClick" delay="0">
                  <p:tgtEl>
                    <p:spTgt spid="41012"/>
                  </p:tgtEl>
                </p:cond>
              </p:nextCondLst>
            </p:seq>
            <p:seq concurrent="1" nextAc="seek">
              <p:cTn id="440" restart="whenNotActive" fill="hold" evtFilter="cancelBubble" nodeType="interactiveSeq">
                <p:stCondLst>
                  <p:cond evt="onClick" delay="0">
                    <p:tgtEl>
                      <p:spTgt spid="41026"/>
                    </p:tgtEl>
                  </p:cond>
                </p:stCondLst>
                <p:endSync evt="end" delay="0">
                  <p:rtn val="all"/>
                </p:endSync>
                <p:childTnLst>
                  <p:par>
                    <p:cTn id="441" fill="hold">
                      <p:stCondLst>
                        <p:cond delay="0"/>
                      </p:stCondLst>
                      <p:childTnLst>
                        <p:par>
                          <p:cTn id="442" fill="hold">
                            <p:stCondLst>
                              <p:cond delay="0"/>
                            </p:stCondLst>
                            <p:childTnLst>
                              <p:par>
                                <p:cTn id="443" presetID="4" presetClass="exit" presetSubtype="16" fill="hold" grpId="12" nodeType="clickEffect">
                                  <p:stCondLst>
                                    <p:cond delay="0"/>
                                  </p:stCondLst>
                                  <p:childTnLst>
                                    <p:animEffect transition="out" filter="box(in)">
                                      <p:cBhvr>
                                        <p:cTn id="444" dur="500"/>
                                        <p:tgtEl>
                                          <p:spTgt spid="41289"/>
                                        </p:tgtEl>
                                      </p:cBhvr>
                                    </p:animEffect>
                                    <p:set>
                                      <p:cBhvr>
                                        <p:cTn id="445" dur="1" fill="hold">
                                          <p:stCondLst>
                                            <p:cond delay="499"/>
                                          </p:stCondLst>
                                        </p:cTn>
                                        <p:tgtEl>
                                          <p:spTgt spid="41289"/>
                                        </p:tgtEl>
                                        <p:attrNameLst>
                                          <p:attrName>style.visibility</p:attrName>
                                        </p:attrNameLst>
                                      </p:cBhvr>
                                      <p:to>
                                        <p:strVal val="hidden"/>
                                      </p:to>
                                    </p:set>
                                  </p:childTnLst>
                                </p:cTn>
                              </p:par>
                            </p:childTnLst>
                          </p:cTn>
                        </p:par>
                      </p:childTnLst>
                    </p:cTn>
                  </p:par>
                </p:childTnLst>
              </p:cTn>
              <p:nextCondLst>
                <p:cond evt="onClick" delay="0">
                  <p:tgtEl>
                    <p:spTgt spid="41026"/>
                  </p:tgtEl>
                </p:cond>
              </p:nextCondLst>
            </p:seq>
            <p:seq concurrent="1" nextAc="seek">
              <p:cTn id="446" restart="whenNotActive" fill="hold" evtFilter="cancelBubble" nodeType="interactiveSeq">
                <p:stCondLst>
                  <p:cond evt="onClick" delay="0">
                    <p:tgtEl>
                      <p:spTgt spid="41018"/>
                    </p:tgtEl>
                  </p:cond>
                </p:stCondLst>
                <p:endSync evt="end" delay="0">
                  <p:rtn val="all"/>
                </p:endSync>
                <p:childTnLst>
                  <p:par>
                    <p:cTn id="447" fill="hold">
                      <p:stCondLst>
                        <p:cond delay="0"/>
                      </p:stCondLst>
                      <p:childTnLst>
                        <p:par>
                          <p:cTn id="448" fill="hold">
                            <p:stCondLst>
                              <p:cond delay="0"/>
                            </p:stCondLst>
                            <p:childTnLst>
                              <p:par>
                                <p:cTn id="449" presetID="18" presetClass="entr" presetSubtype="12" fill="hold" nodeType="clickEffect">
                                  <p:stCondLst>
                                    <p:cond delay="0"/>
                                  </p:stCondLst>
                                  <p:childTnLst>
                                    <p:set>
                                      <p:cBhvr>
                                        <p:cTn id="450" dur="1" fill="hold">
                                          <p:stCondLst>
                                            <p:cond delay="0"/>
                                          </p:stCondLst>
                                        </p:cTn>
                                        <p:tgtEl>
                                          <p:spTgt spid="41245"/>
                                        </p:tgtEl>
                                        <p:attrNameLst>
                                          <p:attrName>style.visibility</p:attrName>
                                        </p:attrNameLst>
                                      </p:cBhvr>
                                      <p:to>
                                        <p:strVal val="visible"/>
                                      </p:to>
                                    </p:set>
                                    <p:animEffect transition="in" filter="strips(downLeft)">
                                      <p:cBhvr>
                                        <p:cTn id="451" dur="500"/>
                                        <p:tgtEl>
                                          <p:spTgt spid="41245"/>
                                        </p:tgtEl>
                                      </p:cBhvr>
                                    </p:animEffect>
                                  </p:childTnLst>
                                </p:cTn>
                              </p:par>
                            </p:childTnLst>
                          </p:cTn>
                        </p:par>
                      </p:childTnLst>
                    </p:cTn>
                  </p:par>
                </p:childTnLst>
              </p:cTn>
              <p:nextCondLst>
                <p:cond evt="onClick" delay="0">
                  <p:tgtEl>
                    <p:spTgt spid="41018"/>
                  </p:tgtEl>
                </p:cond>
              </p:nextCondLst>
            </p:seq>
            <p:seq concurrent="1" nextAc="seek">
              <p:cTn id="452" restart="whenNotActive" fill="hold" evtFilter="cancelBubble" nodeType="interactiveSeq">
                <p:stCondLst>
                  <p:cond evt="onClick" delay="0">
                    <p:tgtEl>
                      <p:spTgt spid="41015"/>
                    </p:tgtEl>
                  </p:cond>
                </p:stCondLst>
                <p:endSync evt="end" delay="0">
                  <p:rtn val="all"/>
                </p:endSync>
                <p:childTnLst>
                  <p:par>
                    <p:cTn id="453" fill="hold">
                      <p:stCondLst>
                        <p:cond delay="0"/>
                      </p:stCondLst>
                      <p:childTnLst>
                        <p:par>
                          <p:cTn id="454" fill="hold">
                            <p:stCondLst>
                              <p:cond delay="0"/>
                            </p:stCondLst>
                            <p:childTnLst>
                              <p:par>
                                <p:cTn id="455" presetID="14" presetClass="entr" presetSubtype="10" fill="hold" nodeType="clickEffect">
                                  <p:stCondLst>
                                    <p:cond delay="0"/>
                                  </p:stCondLst>
                                  <p:childTnLst>
                                    <p:set>
                                      <p:cBhvr>
                                        <p:cTn id="456" dur="1" fill="hold">
                                          <p:stCondLst>
                                            <p:cond delay="0"/>
                                          </p:stCondLst>
                                        </p:cTn>
                                        <p:tgtEl>
                                          <p:spTgt spid="41176"/>
                                        </p:tgtEl>
                                        <p:attrNameLst>
                                          <p:attrName>style.visibility</p:attrName>
                                        </p:attrNameLst>
                                      </p:cBhvr>
                                      <p:to>
                                        <p:strVal val="visible"/>
                                      </p:to>
                                    </p:set>
                                    <p:animEffect transition="in" filter="randombar(horizontal)">
                                      <p:cBhvr>
                                        <p:cTn id="457" dur="500"/>
                                        <p:tgtEl>
                                          <p:spTgt spid="41176"/>
                                        </p:tgtEl>
                                      </p:cBhvr>
                                    </p:animEffect>
                                  </p:childTnLst>
                                </p:cTn>
                              </p:par>
                            </p:childTnLst>
                          </p:cTn>
                        </p:par>
                      </p:childTnLst>
                    </p:cTn>
                  </p:par>
                </p:childTnLst>
              </p:cTn>
              <p:nextCondLst>
                <p:cond evt="onClick" delay="0">
                  <p:tgtEl>
                    <p:spTgt spid="41015"/>
                  </p:tgtEl>
                </p:cond>
              </p:nextCondLst>
            </p:seq>
            <p:seq concurrent="1" nextAc="seek">
              <p:cTn id="458" restart="whenNotActive" fill="hold" evtFilter="cancelBubble" nodeType="interactiveSeq">
                <p:stCondLst>
                  <p:cond evt="onClick" delay="0">
                    <p:tgtEl>
                      <p:spTgt spid="41332"/>
                    </p:tgtEl>
                  </p:cond>
                </p:stCondLst>
                <p:endSync evt="end" delay="0">
                  <p:rtn val="all"/>
                </p:endSync>
                <p:childTnLst>
                  <p:par>
                    <p:cTn id="459" fill="hold">
                      <p:stCondLst>
                        <p:cond delay="0"/>
                      </p:stCondLst>
                      <p:childTnLst>
                        <p:par>
                          <p:cTn id="460" fill="hold">
                            <p:stCondLst>
                              <p:cond delay="0"/>
                            </p:stCondLst>
                            <p:childTnLst>
                              <p:par>
                                <p:cTn id="461" presetID="19" presetClass="entr" presetSubtype="10" fill="hold" nodeType="clickEffect">
                                  <p:stCondLst>
                                    <p:cond delay="0"/>
                                  </p:stCondLst>
                                  <p:childTnLst>
                                    <p:set>
                                      <p:cBhvr>
                                        <p:cTn id="462" dur="1" fill="hold">
                                          <p:stCondLst>
                                            <p:cond delay="0"/>
                                          </p:stCondLst>
                                        </p:cTn>
                                        <p:tgtEl>
                                          <p:spTgt spid="41290"/>
                                        </p:tgtEl>
                                        <p:attrNameLst>
                                          <p:attrName>style.visibility</p:attrName>
                                        </p:attrNameLst>
                                      </p:cBhvr>
                                      <p:to>
                                        <p:strVal val="visible"/>
                                      </p:to>
                                    </p:set>
                                    <p:anim calcmode="lin" valueType="num">
                                      <p:cBhvr>
                                        <p:cTn id="463" dur="500" fill="hold"/>
                                        <p:tgtEl>
                                          <p:spTgt spid="41290"/>
                                        </p:tgtEl>
                                        <p:attrNameLst>
                                          <p:attrName>ppt_w</p:attrName>
                                        </p:attrNameLst>
                                      </p:cBhvr>
                                      <p:tavLst>
                                        <p:tav tm="0" fmla="#ppt_w*sin(2.5*pi*$)">
                                          <p:val>
                                            <p:fltVal val="0"/>
                                          </p:val>
                                        </p:tav>
                                        <p:tav tm="100000">
                                          <p:val>
                                            <p:fltVal val="1"/>
                                          </p:val>
                                        </p:tav>
                                      </p:tavLst>
                                    </p:anim>
                                    <p:anim calcmode="lin" valueType="num">
                                      <p:cBhvr>
                                        <p:cTn id="464" dur="500" fill="hold"/>
                                        <p:tgtEl>
                                          <p:spTgt spid="41290"/>
                                        </p:tgtEl>
                                        <p:attrNameLst>
                                          <p:attrName>ppt_h</p:attrName>
                                        </p:attrNameLst>
                                      </p:cBhvr>
                                      <p:tavLst>
                                        <p:tav tm="0">
                                          <p:val>
                                            <p:strVal val="#ppt_h"/>
                                          </p:val>
                                        </p:tav>
                                        <p:tav tm="100000">
                                          <p:val>
                                            <p:strVal val="#ppt_h"/>
                                          </p:val>
                                        </p:tav>
                                      </p:tavLst>
                                    </p:anim>
                                  </p:childTnLst>
                                </p:cTn>
                              </p:par>
                              <p:par>
                                <p:cTn id="465" presetID="19" presetClass="entr" presetSubtype="10" fill="hold" nodeType="withEffect">
                                  <p:stCondLst>
                                    <p:cond delay="0"/>
                                  </p:stCondLst>
                                  <p:childTnLst>
                                    <p:set>
                                      <p:cBhvr>
                                        <p:cTn id="466" dur="1" fill="hold">
                                          <p:stCondLst>
                                            <p:cond delay="0"/>
                                          </p:stCondLst>
                                        </p:cTn>
                                        <p:tgtEl>
                                          <p:spTgt spid="41296"/>
                                        </p:tgtEl>
                                        <p:attrNameLst>
                                          <p:attrName>style.visibility</p:attrName>
                                        </p:attrNameLst>
                                      </p:cBhvr>
                                      <p:to>
                                        <p:strVal val="visible"/>
                                      </p:to>
                                    </p:set>
                                    <p:anim calcmode="lin" valueType="num">
                                      <p:cBhvr>
                                        <p:cTn id="467" dur="5000" fill="hold"/>
                                        <p:tgtEl>
                                          <p:spTgt spid="41296"/>
                                        </p:tgtEl>
                                        <p:attrNameLst>
                                          <p:attrName>ppt_w</p:attrName>
                                        </p:attrNameLst>
                                      </p:cBhvr>
                                      <p:tavLst>
                                        <p:tav tm="0" fmla="#ppt_w*sin(2.5*pi*$)">
                                          <p:val>
                                            <p:fltVal val="0"/>
                                          </p:val>
                                        </p:tav>
                                        <p:tav tm="100000">
                                          <p:val>
                                            <p:fltVal val="1"/>
                                          </p:val>
                                        </p:tav>
                                      </p:tavLst>
                                    </p:anim>
                                    <p:anim calcmode="lin" valueType="num">
                                      <p:cBhvr>
                                        <p:cTn id="468" dur="5000" fill="hold"/>
                                        <p:tgtEl>
                                          <p:spTgt spid="41296"/>
                                        </p:tgtEl>
                                        <p:attrNameLst>
                                          <p:attrName>ppt_h</p:attrName>
                                        </p:attrNameLst>
                                      </p:cBhvr>
                                      <p:tavLst>
                                        <p:tav tm="0">
                                          <p:val>
                                            <p:strVal val="#ppt_h"/>
                                          </p:val>
                                        </p:tav>
                                        <p:tav tm="100000">
                                          <p:val>
                                            <p:strVal val="#ppt_h"/>
                                          </p:val>
                                        </p:tav>
                                      </p:tavLst>
                                    </p:anim>
                                  </p:childTnLst>
                                </p:cTn>
                              </p:par>
                              <p:par>
                                <p:cTn id="469" presetID="19" presetClass="entr" presetSubtype="10" fill="hold" nodeType="withEffect">
                                  <p:stCondLst>
                                    <p:cond delay="0"/>
                                  </p:stCondLst>
                                  <p:childTnLst>
                                    <p:set>
                                      <p:cBhvr>
                                        <p:cTn id="470" dur="1" fill="hold">
                                          <p:stCondLst>
                                            <p:cond delay="0"/>
                                          </p:stCondLst>
                                        </p:cTn>
                                        <p:tgtEl>
                                          <p:spTgt spid="41302"/>
                                        </p:tgtEl>
                                        <p:attrNameLst>
                                          <p:attrName>style.visibility</p:attrName>
                                        </p:attrNameLst>
                                      </p:cBhvr>
                                      <p:to>
                                        <p:strVal val="visible"/>
                                      </p:to>
                                    </p:set>
                                    <p:anim calcmode="lin" valueType="num">
                                      <p:cBhvr>
                                        <p:cTn id="471" dur="5000" fill="hold"/>
                                        <p:tgtEl>
                                          <p:spTgt spid="41302"/>
                                        </p:tgtEl>
                                        <p:attrNameLst>
                                          <p:attrName>ppt_w</p:attrName>
                                        </p:attrNameLst>
                                      </p:cBhvr>
                                      <p:tavLst>
                                        <p:tav tm="0" fmla="#ppt_w*sin(2.5*pi*$)">
                                          <p:val>
                                            <p:fltVal val="0"/>
                                          </p:val>
                                        </p:tav>
                                        <p:tav tm="100000">
                                          <p:val>
                                            <p:fltVal val="1"/>
                                          </p:val>
                                        </p:tav>
                                      </p:tavLst>
                                    </p:anim>
                                    <p:anim calcmode="lin" valueType="num">
                                      <p:cBhvr>
                                        <p:cTn id="472" dur="5000" fill="hold"/>
                                        <p:tgtEl>
                                          <p:spTgt spid="41302"/>
                                        </p:tgtEl>
                                        <p:attrNameLst>
                                          <p:attrName>ppt_h</p:attrName>
                                        </p:attrNameLst>
                                      </p:cBhvr>
                                      <p:tavLst>
                                        <p:tav tm="0">
                                          <p:val>
                                            <p:strVal val="#ppt_h"/>
                                          </p:val>
                                        </p:tav>
                                        <p:tav tm="100000">
                                          <p:val>
                                            <p:strVal val="#ppt_h"/>
                                          </p:val>
                                        </p:tav>
                                      </p:tavLst>
                                    </p:anim>
                                  </p:childTnLst>
                                </p:cTn>
                              </p:par>
                              <p:par>
                                <p:cTn id="473" presetID="19" presetClass="entr" presetSubtype="10" fill="hold" nodeType="withEffect">
                                  <p:stCondLst>
                                    <p:cond delay="0"/>
                                  </p:stCondLst>
                                  <p:childTnLst>
                                    <p:set>
                                      <p:cBhvr>
                                        <p:cTn id="474" dur="1" fill="hold">
                                          <p:stCondLst>
                                            <p:cond delay="0"/>
                                          </p:stCondLst>
                                        </p:cTn>
                                        <p:tgtEl>
                                          <p:spTgt spid="41308"/>
                                        </p:tgtEl>
                                        <p:attrNameLst>
                                          <p:attrName>style.visibility</p:attrName>
                                        </p:attrNameLst>
                                      </p:cBhvr>
                                      <p:to>
                                        <p:strVal val="visible"/>
                                      </p:to>
                                    </p:set>
                                    <p:anim calcmode="lin" valueType="num">
                                      <p:cBhvr>
                                        <p:cTn id="475" dur="5000" fill="hold"/>
                                        <p:tgtEl>
                                          <p:spTgt spid="41308"/>
                                        </p:tgtEl>
                                        <p:attrNameLst>
                                          <p:attrName>ppt_w</p:attrName>
                                        </p:attrNameLst>
                                      </p:cBhvr>
                                      <p:tavLst>
                                        <p:tav tm="0" fmla="#ppt_w*sin(2.5*pi*$)">
                                          <p:val>
                                            <p:fltVal val="0"/>
                                          </p:val>
                                        </p:tav>
                                        <p:tav tm="100000">
                                          <p:val>
                                            <p:fltVal val="1"/>
                                          </p:val>
                                        </p:tav>
                                      </p:tavLst>
                                    </p:anim>
                                    <p:anim calcmode="lin" valueType="num">
                                      <p:cBhvr>
                                        <p:cTn id="476" dur="5000" fill="hold"/>
                                        <p:tgtEl>
                                          <p:spTgt spid="41308"/>
                                        </p:tgtEl>
                                        <p:attrNameLst>
                                          <p:attrName>ppt_h</p:attrName>
                                        </p:attrNameLst>
                                      </p:cBhvr>
                                      <p:tavLst>
                                        <p:tav tm="0">
                                          <p:val>
                                            <p:strVal val="#ppt_h"/>
                                          </p:val>
                                        </p:tav>
                                        <p:tav tm="100000">
                                          <p:val>
                                            <p:strVal val="#ppt_h"/>
                                          </p:val>
                                        </p:tav>
                                      </p:tavLst>
                                    </p:anim>
                                  </p:childTnLst>
                                </p:cTn>
                              </p:par>
                              <p:par>
                                <p:cTn id="477" presetID="19" presetClass="entr" presetSubtype="10" fill="hold" nodeType="withEffect">
                                  <p:stCondLst>
                                    <p:cond delay="0"/>
                                  </p:stCondLst>
                                  <p:childTnLst>
                                    <p:set>
                                      <p:cBhvr>
                                        <p:cTn id="478" dur="1" fill="hold">
                                          <p:stCondLst>
                                            <p:cond delay="0"/>
                                          </p:stCondLst>
                                        </p:cTn>
                                        <p:tgtEl>
                                          <p:spTgt spid="41314"/>
                                        </p:tgtEl>
                                        <p:attrNameLst>
                                          <p:attrName>style.visibility</p:attrName>
                                        </p:attrNameLst>
                                      </p:cBhvr>
                                      <p:to>
                                        <p:strVal val="visible"/>
                                      </p:to>
                                    </p:set>
                                    <p:anim calcmode="lin" valueType="num">
                                      <p:cBhvr>
                                        <p:cTn id="479" dur="5000" fill="hold"/>
                                        <p:tgtEl>
                                          <p:spTgt spid="41314"/>
                                        </p:tgtEl>
                                        <p:attrNameLst>
                                          <p:attrName>ppt_w</p:attrName>
                                        </p:attrNameLst>
                                      </p:cBhvr>
                                      <p:tavLst>
                                        <p:tav tm="0" fmla="#ppt_w*sin(2.5*pi*$)">
                                          <p:val>
                                            <p:fltVal val="0"/>
                                          </p:val>
                                        </p:tav>
                                        <p:tav tm="100000">
                                          <p:val>
                                            <p:fltVal val="1"/>
                                          </p:val>
                                        </p:tav>
                                      </p:tavLst>
                                    </p:anim>
                                    <p:anim calcmode="lin" valueType="num">
                                      <p:cBhvr>
                                        <p:cTn id="480" dur="5000" fill="hold"/>
                                        <p:tgtEl>
                                          <p:spTgt spid="41314"/>
                                        </p:tgtEl>
                                        <p:attrNameLst>
                                          <p:attrName>ppt_h</p:attrName>
                                        </p:attrNameLst>
                                      </p:cBhvr>
                                      <p:tavLst>
                                        <p:tav tm="0">
                                          <p:val>
                                            <p:strVal val="#ppt_h"/>
                                          </p:val>
                                        </p:tav>
                                        <p:tav tm="100000">
                                          <p:val>
                                            <p:strVal val="#ppt_h"/>
                                          </p:val>
                                        </p:tav>
                                      </p:tavLst>
                                    </p:anim>
                                  </p:childTnLst>
                                </p:cTn>
                              </p:par>
                              <p:par>
                                <p:cTn id="481" presetID="19" presetClass="entr" presetSubtype="10" fill="hold" nodeType="withEffect">
                                  <p:stCondLst>
                                    <p:cond delay="0"/>
                                  </p:stCondLst>
                                  <p:childTnLst>
                                    <p:set>
                                      <p:cBhvr>
                                        <p:cTn id="482" dur="1" fill="hold">
                                          <p:stCondLst>
                                            <p:cond delay="0"/>
                                          </p:stCondLst>
                                        </p:cTn>
                                        <p:tgtEl>
                                          <p:spTgt spid="41320"/>
                                        </p:tgtEl>
                                        <p:attrNameLst>
                                          <p:attrName>style.visibility</p:attrName>
                                        </p:attrNameLst>
                                      </p:cBhvr>
                                      <p:to>
                                        <p:strVal val="visible"/>
                                      </p:to>
                                    </p:set>
                                    <p:anim calcmode="lin" valueType="num">
                                      <p:cBhvr>
                                        <p:cTn id="483" dur="5000" fill="hold"/>
                                        <p:tgtEl>
                                          <p:spTgt spid="41320"/>
                                        </p:tgtEl>
                                        <p:attrNameLst>
                                          <p:attrName>ppt_w</p:attrName>
                                        </p:attrNameLst>
                                      </p:cBhvr>
                                      <p:tavLst>
                                        <p:tav tm="0" fmla="#ppt_w*sin(2.5*pi*$)">
                                          <p:val>
                                            <p:fltVal val="0"/>
                                          </p:val>
                                        </p:tav>
                                        <p:tav tm="100000">
                                          <p:val>
                                            <p:fltVal val="1"/>
                                          </p:val>
                                        </p:tav>
                                      </p:tavLst>
                                    </p:anim>
                                    <p:anim calcmode="lin" valueType="num">
                                      <p:cBhvr>
                                        <p:cTn id="484" dur="5000" fill="hold"/>
                                        <p:tgtEl>
                                          <p:spTgt spid="41320"/>
                                        </p:tgtEl>
                                        <p:attrNameLst>
                                          <p:attrName>ppt_h</p:attrName>
                                        </p:attrNameLst>
                                      </p:cBhvr>
                                      <p:tavLst>
                                        <p:tav tm="0">
                                          <p:val>
                                            <p:strVal val="#ppt_h"/>
                                          </p:val>
                                        </p:tav>
                                        <p:tav tm="100000">
                                          <p:val>
                                            <p:strVal val="#ppt_h"/>
                                          </p:val>
                                        </p:tav>
                                      </p:tavLst>
                                    </p:anim>
                                  </p:childTnLst>
                                </p:cTn>
                              </p:par>
                              <p:par>
                                <p:cTn id="485" presetID="19" presetClass="entr" presetSubtype="10" fill="hold" nodeType="withEffect">
                                  <p:stCondLst>
                                    <p:cond delay="0"/>
                                  </p:stCondLst>
                                  <p:childTnLst>
                                    <p:set>
                                      <p:cBhvr>
                                        <p:cTn id="486" dur="1" fill="hold">
                                          <p:stCondLst>
                                            <p:cond delay="0"/>
                                          </p:stCondLst>
                                        </p:cTn>
                                        <p:tgtEl>
                                          <p:spTgt spid="41326"/>
                                        </p:tgtEl>
                                        <p:attrNameLst>
                                          <p:attrName>style.visibility</p:attrName>
                                        </p:attrNameLst>
                                      </p:cBhvr>
                                      <p:to>
                                        <p:strVal val="visible"/>
                                      </p:to>
                                    </p:set>
                                    <p:anim calcmode="lin" valueType="num">
                                      <p:cBhvr>
                                        <p:cTn id="487" dur="5000" fill="hold"/>
                                        <p:tgtEl>
                                          <p:spTgt spid="41326"/>
                                        </p:tgtEl>
                                        <p:attrNameLst>
                                          <p:attrName>ppt_w</p:attrName>
                                        </p:attrNameLst>
                                      </p:cBhvr>
                                      <p:tavLst>
                                        <p:tav tm="0" fmla="#ppt_w*sin(2.5*pi*$)">
                                          <p:val>
                                            <p:fltVal val="0"/>
                                          </p:val>
                                        </p:tav>
                                        <p:tav tm="100000">
                                          <p:val>
                                            <p:fltVal val="1"/>
                                          </p:val>
                                        </p:tav>
                                      </p:tavLst>
                                    </p:anim>
                                    <p:anim calcmode="lin" valueType="num">
                                      <p:cBhvr>
                                        <p:cTn id="488" dur="5000" fill="hold"/>
                                        <p:tgtEl>
                                          <p:spTgt spid="4132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41332"/>
                  </p:tgtEl>
                </p:cond>
              </p:nextCondLst>
            </p:seq>
          </p:childTnLst>
        </p:cTn>
      </p:par>
    </p:tnLst>
    <p:bldLst>
      <p:bldP spid="41155" grpId="0" animBg="1"/>
      <p:bldP spid="41155" grpId="1" animBg="1"/>
      <p:bldP spid="41174" grpId="0" animBg="1"/>
      <p:bldP spid="41174" grpId="1" animBg="1"/>
      <p:bldP spid="41174" grpId="2" animBg="1"/>
      <p:bldP spid="41174" grpId="3" animBg="1"/>
      <p:bldP spid="41175" grpId="0" animBg="1"/>
      <p:bldP spid="41175" grpId="1" animBg="1"/>
      <p:bldP spid="41175" grpId="2" animBg="1"/>
      <p:bldP spid="41175" grpId="3" animBg="1"/>
      <p:bldP spid="41175" grpId="4" animBg="1"/>
      <p:bldP spid="41200" grpId="0" animBg="1"/>
      <p:bldP spid="41200" grpId="1" animBg="1"/>
      <p:bldP spid="41200" grpId="2" animBg="1"/>
      <p:bldP spid="41200" grpId="3" animBg="1"/>
      <p:bldP spid="41200" grpId="4" animBg="1"/>
      <p:bldP spid="41200" grpId="5" animBg="1"/>
      <p:bldP spid="41200" grpId="6" animBg="1"/>
      <p:bldP spid="41221" grpId="0" animBg="1"/>
      <p:bldP spid="41221" grpId="1" animBg="1"/>
      <p:bldP spid="41221" grpId="2" animBg="1"/>
      <p:bldP spid="41221" grpId="3" animBg="1"/>
      <p:bldP spid="41221" grpId="4" animBg="1"/>
      <p:bldP spid="41221" grpId="5" animBg="1"/>
      <p:bldP spid="41221" grpId="6" animBg="1"/>
      <p:bldP spid="41221" grpId="7" animBg="1"/>
      <p:bldP spid="41221" grpId="8" animBg="1"/>
      <p:bldP spid="41244" grpId="0" animBg="1"/>
      <p:bldP spid="41244" grpId="1" animBg="1"/>
      <p:bldP spid="41244" grpId="2" animBg="1"/>
      <p:bldP spid="41244" grpId="3" animBg="1"/>
      <p:bldP spid="41244" grpId="4" animBg="1"/>
      <p:bldP spid="41244" grpId="5" animBg="1"/>
      <p:bldP spid="41244" grpId="6" animBg="1"/>
      <p:bldP spid="41244" grpId="7" animBg="1"/>
      <p:bldP spid="41244" grpId="8" animBg="1"/>
      <p:bldP spid="41244" grpId="9" animBg="1"/>
      <p:bldP spid="41244" grpId="10" animBg="1"/>
      <p:bldP spid="41289" grpId="0" animBg="1"/>
      <p:bldP spid="41289" grpId="1" animBg="1"/>
      <p:bldP spid="41289" grpId="2" animBg="1"/>
      <p:bldP spid="41289" grpId="3" animBg="1"/>
      <p:bldP spid="41289" grpId="4" animBg="1"/>
      <p:bldP spid="41289" grpId="5" animBg="1"/>
      <p:bldP spid="41289" grpId="6" animBg="1"/>
      <p:bldP spid="41289" grpId="7" animBg="1"/>
      <p:bldP spid="41289" grpId="8" animBg="1"/>
      <p:bldP spid="41289" grpId="9" animBg="1"/>
      <p:bldP spid="41289" grpId="10" animBg="1"/>
      <p:bldP spid="41289" grpId="11" animBg="1"/>
      <p:bldP spid="41289" grpId="12" animBg="1"/>
      <p:bldP spid="4133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0F1B3490-9A51-4FD3-9759-AB0CD0C27B5F}" type="slidenum">
              <a:rPr lang="en-US"/>
              <a:pPr/>
              <a:t>3</a:t>
            </a:fld>
            <a:endParaRPr lang="en-US"/>
          </a:p>
        </p:txBody>
      </p:sp>
      <p:sp>
        <p:nvSpPr>
          <p:cNvPr id="10242" name="AutoShape 2">
            <a:hlinkClick r:id="rId3" action="ppaction://hlinksldjump" highlightClick="1"/>
          </p:cNvPr>
          <p:cNvSpPr>
            <a:spLocks noChangeArrowheads="1"/>
          </p:cNvSpPr>
          <p:nvPr/>
        </p:nvSpPr>
        <p:spPr bwMode="auto">
          <a:xfrm>
            <a:off x="8763000" y="0"/>
            <a:ext cx="381000" cy="304800"/>
          </a:xfrm>
          <a:prstGeom prst="actionButtonReturn">
            <a:avLst/>
          </a:prstGeom>
          <a:solidFill>
            <a:schemeClr val="accent1"/>
          </a:solidFill>
          <a:ln w="9525">
            <a:noFill/>
            <a:miter lim="800000"/>
            <a:headEnd/>
            <a:tailEnd/>
          </a:ln>
          <a:effectLst/>
        </p:spPr>
        <p:txBody>
          <a:bodyPr wrap="none" anchor="ctr"/>
          <a:lstStyle/>
          <a:p>
            <a:endParaRPr lang="en-US"/>
          </a:p>
        </p:txBody>
      </p:sp>
      <p:pic>
        <p:nvPicPr>
          <p:cNvPr id="10243" name="Picture 3" descr="1"/>
          <p:cNvPicPr>
            <a:picLocks noChangeAspect="1" noChangeArrowheads="1"/>
          </p:cNvPicPr>
          <p:nvPr/>
        </p:nvPicPr>
        <p:blipFill>
          <a:blip r:embed="rId4" cstate="print"/>
          <a:srcRect/>
          <a:stretch>
            <a:fillRect/>
          </a:stretch>
        </p:blipFill>
        <p:spPr bwMode="auto">
          <a:xfrm>
            <a:off x="0" y="0"/>
            <a:ext cx="10210800" cy="7848600"/>
          </a:xfrm>
          <a:prstGeom prst="rect">
            <a:avLst/>
          </a:prstGeom>
          <a:noFill/>
        </p:spPr>
      </p:pic>
      <p:sp>
        <p:nvSpPr>
          <p:cNvPr id="10244" name="Text Box 4"/>
          <p:cNvSpPr txBox="1">
            <a:spLocks noChangeArrowheads="1"/>
          </p:cNvSpPr>
          <p:nvPr/>
        </p:nvSpPr>
        <p:spPr bwMode="auto">
          <a:xfrm>
            <a:off x="0" y="6019800"/>
            <a:ext cx="9677400" cy="579438"/>
          </a:xfrm>
          <a:prstGeom prst="rect">
            <a:avLst/>
          </a:prstGeom>
          <a:noFill/>
          <a:ln w="9525">
            <a:noFill/>
            <a:miter lim="800000"/>
            <a:headEnd/>
            <a:tailEnd/>
          </a:ln>
          <a:effectLst/>
        </p:spPr>
        <p:txBody>
          <a:bodyPr>
            <a:spAutoFit/>
          </a:bodyPr>
          <a:lstStyle/>
          <a:p>
            <a:pPr>
              <a:spcBef>
                <a:spcPct val="50000"/>
              </a:spcBef>
            </a:pPr>
            <a:r>
              <a:rPr lang="en-US" sz="3200">
                <a:solidFill>
                  <a:srgbClr val="FF0000"/>
                </a:solidFill>
              </a:rPr>
              <a:t>Trần Thái Tông chỉ huy chống giặc Mông - </a:t>
            </a:r>
            <a:r>
              <a:rPr lang="en-US" sz="2800">
                <a:solidFill>
                  <a:srgbClr val="FF0000"/>
                </a:solidFill>
              </a:rPr>
              <a:t>Nguyên</a:t>
            </a:r>
          </a:p>
        </p:txBody>
      </p:sp>
      <p:sp>
        <p:nvSpPr>
          <p:cNvPr id="10245" name="AutoShape 5">
            <a:hlinkClick r:id="rId3" action="ppaction://hlinksldjump" highlightClick="1"/>
          </p:cNvPr>
          <p:cNvSpPr>
            <a:spLocks noChangeArrowheads="1"/>
          </p:cNvSpPr>
          <p:nvPr/>
        </p:nvSpPr>
        <p:spPr bwMode="auto">
          <a:xfrm>
            <a:off x="8534400" y="228600"/>
            <a:ext cx="381000" cy="381000"/>
          </a:xfrm>
          <a:prstGeom prst="actionButtonReturn">
            <a:avLst/>
          </a:prstGeom>
          <a:solidFill>
            <a:schemeClr val="accent1"/>
          </a:solidFill>
          <a:ln w="9525">
            <a:noFill/>
            <a:miter lim="800000"/>
            <a:headEnd/>
            <a:tailEnd/>
          </a:ln>
          <a:effectLst/>
        </p:spPr>
        <p:txBody>
          <a:bodyPr wrap="none" anchor="ctr"/>
          <a:lstStyle/>
          <a:p>
            <a:endParaRPr lang="en-US"/>
          </a:p>
        </p:txBody>
      </p:sp>
    </p:spTree>
  </p:cSld>
  <p:clrMapOvr>
    <a:masterClrMapping/>
  </p:clrMapOvr>
  <p:transition spd="med">
    <p:wheel spokes="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CCC00"/>
        </a:solidFill>
        <a:effectLst/>
      </p:bgPr>
    </p:bg>
    <p:spTree>
      <p:nvGrpSpPr>
        <p:cNvPr id="1" name=""/>
        <p:cNvGrpSpPr/>
        <p:nvPr/>
      </p:nvGrpSpPr>
      <p:grpSpPr>
        <a:xfrm>
          <a:off x="0" y="0"/>
          <a:ext cx="0" cy="0"/>
          <a:chOff x="0" y="0"/>
          <a:chExt cx="0" cy="0"/>
        </a:xfrm>
      </p:grpSpPr>
      <p:sp>
        <p:nvSpPr>
          <p:cNvPr id="42" name="Rectangle 7"/>
          <p:cNvSpPr>
            <a:spLocks noGrp="1" noChangeArrowheads="1"/>
          </p:cNvSpPr>
          <p:nvPr>
            <p:ph type="sldNum" sz="quarter" idx="4"/>
          </p:nvPr>
        </p:nvSpPr>
        <p:spPr/>
        <p:txBody>
          <a:bodyPr/>
          <a:lstStyle/>
          <a:p>
            <a:fld id="{F1017B1F-B5F9-4975-8032-A69354B55CF8}" type="slidenum">
              <a:rPr lang="en-US" altLang="en-US"/>
              <a:pPr/>
              <a:t>30</a:t>
            </a:fld>
            <a:endParaRPr lang="en-US" altLang="en-US"/>
          </a:p>
        </p:txBody>
      </p:sp>
      <p:sp>
        <p:nvSpPr>
          <p:cNvPr id="41986" name="Text Box 2"/>
          <p:cNvSpPr txBox="1">
            <a:spLocks noChangeArrowheads="1"/>
          </p:cNvSpPr>
          <p:nvPr/>
        </p:nvSpPr>
        <p:spPr bwMode="auto">
          <a:xfrm>
            <a:off x="2743200" y="2819400"/>
            <a:ext cx="5913438" cy="3505200"/>
          </a:xfrm>
          <a:prstGeom prst="rect">
            <a:avLst/>
          </a:prstGeom>
          <a:noFill/>
          <a:ln w="9525">
            <a:noFill/>
            <a:miter lim="800000"/>
            <a:headEnd/>
            <a:tailEnd/>
          </a:ln>
          <a:effectLst/>
        </p:spPr>
        <p:txBody>
          <a:bodyPr>
            <a:spAutoFit/>
          </a:bodyPr>
          <a:lstStyle/>
          <a:p>
            <a:pPr>
              <a:spcBef>
                <a:spcPct val="50000"/>
              </a:spcBef>
            </a:pPr>
            <a:r>
              <a:rPr lang="en-US" sz="3200" b="1">
                <a:solidFill>
                  <a:srgbClr val="CC00FF"/>
                </a:solidFill>
                <a:latin typeface="Times New Roman" pitchFamily="18" charset="0"/>
              </a:rPr>
              <a:t>Học lại bài và trả lời các câu hỏi trong sách giáo khoa .</a:t>
            </a:r>
          </a:p>
          <a:p>
            <a:pPr>
              <a:spcBef>
                <a:spcPct val="50000"/>
              </a:spcBef>
            </a:pPr>
            <a:r>
              <a:rPr lang="en-US" sz="3200" b="1">
                <a:solidFill>
                  <a:srgbClr val="CC00FF"/>
                </a:solidFill>
                <a:latin typeface="Times New Roman" pitchFamily="18" charset="0"/>
              </a:rPr>
              <a:t>Sưu tầm tranh ảnh, bản đồ về chiến thắng Chi Lăng.</a:t>
            </a:r>
          </a:p>
          <a:p>
            <a:pPr>
              <a:spcBef>
                <a:spcPct val="50000"/>
              </a:spcBef>
            </a:pPr>
            <a:r>
              <a:rPr lang="en-US" sz="3200" b="1">
                <a:solidFill>
                  <a:srgbClr val="CC00FF"/>
                </a:solidFill>
                <a:latin typeface="Times New Roman" pitchFamily="18" charset="0"/>
              </a:rPr>
              <a:t> Sưu tầm mẫu chuyện về anh hùng Lê lợi.</a:t>
            </a:r>
          </a:p>
        </p:txBody>
      </p:sp>
      <p:sp>
        <p:nvSpPr>
          <p:cNvPr id="41987" name="Freeform 3"/>
          <p:cNvSpPr>
            <a:spLocks/>
          </p:cNvSpPr>
          <p:nvPr/>
        </p:nvSpPr>
        <p:spPr bwMode="auto">
          <a:xfrm>
            <a:off x="304800" y="4267200"/>
            <a:ext cx="409575" cy="895350"/>
          </a:xfrm>
          <a:custGeom>
            <a:avLst/>
            <a:gdLst/>
            <a:ahLst/>
            <a:cxnLst>
              <a:cxn ang="0">
                <a:pos x="258" y="79"/>
              </a:cxn>
              <a:cxn ang="0">
                <a:pos x="244" y="378"/>
              </a:cxn>
              <a:cxn ang="0">
                <a:pos x="223" y="477"/>
              </a:cxn>
              <a:cxn ang="0">
                <a:pos x="211" y="517"/>
              </a:cxn>
              <a:cxn ang="0">
                <a:pos x="183" y="543"/>
              </a:cxn>
              <a:cxn ang="0">
                <a:pos x="146" y="560"/>
              </a:cxn>
              <a:cxn ang="0">
                <a:pos x="107" y="564"/>
              </a:cxn>
              <a:cxn ang="0">
                <a:pos x="31" y="538"/>
              </a:cxn>
              <a:cxn ang="0">
                <a:pos x="0" y="468"/>
              </a:cxn>
              <a:cxn ang="0">
                <a:pos x="12" y="357"/>
              </a:cxn>
              <a:cxn ang="0">
                <a:pos x="24" y="280"/>
              </a:cxn>
              <a:cxn ang="0">
                <a:pos x="42" y="214"/>
              </a:cxn>
              <a:cxn ang="0">
                <a:pos x="75" y="70"/>
              </a:cxn>
              <a:cxn ang="0">
                <a:pos x="84" y="38"/>
              </a:cxn>
              <a:cxn ang="0">
                <a:pos x="107" y="15"/>
              </a:cxn>
              <a:cxn ang="0">
                <a:pos x="137" y="4"/>
              </a:cxn>
              <a:cxn ang="0">
                <a:pos x="170" y="0"/>
              </a:cxn>
              <a:cxn ang="0">
                <a:pos x="232" y="23"/>
              </a:cxn>
              <a:cxn ang="0">
                <a:pos x="258" y="79"/>
              </a:cxn>
              <a:cxn ang="0">
                <a:pos x="258" y="79"/>
              </a:cxn>
            </a:cxnLst>
            <a:rect l="0" t="0" r="r" b="b"/>
            <a:pathLst>
              <a:path w="258" h="564">
                <a:moveTo>
                  <a:pt x="258" y="79"/>
                </a:moveTo>
                <a:lnTo>
                  <a:pt x="244" y="378"/>
                </a:lnTo>
                <a:lnTo>
                  <a:pt x="223" y="477"/>
                </a:lnTo>
                <a:lnTo>
                  <a:pt x="211" y="517"/>
                </a:lnTo>
                <a:lnTo>
                  <a:pt x="183" y="543"/>
                </a:lnTo>
                <a:lnTo>
                  <a:pt x="146" y="560"/>
                </a:lnTo>
                <a:lnTo>
                  <a:pt x="107" y="564"/>
                </a:lnTo>
                <a:lnTo>
                  <a:pt x="31" y="538"/>
                </a:lnTo>
                <a:lnTo>
                  <a:pt x="0" y="468"/>
                </a:lnTo>
                <a:lnTo>
                  <a:pt x="12" y="357"/>
                </a:lnTo>
                <a:lnTo>
                  <a:pt x="24" y="280"/>
                </a:lnTo>
                <a:lnTo>
                  <a:pt x="42" y="214"/>
                </a:lnTo>
                <a:lnTo>
                  <a:pt x="75" y="70"/>
                </a:lnTo>
                <a:lnTo>
                  <a:pt x="84" y="38"/>
                </a:lnTo>
                <a:lnTo>
                  <a:pt x="107" y="15"/>
                </a:lnTo>
                <a:lnTo>
                  <a:pt x="137" y="4"/>
                </a:lnTo>
                <a:lnTo>
                  <a:pt x="170" y="0"/>
                </a:lnTo>
                <a:lnTo>
                  <a:pt x="232" y="23"/>
                </a:lnTo>
                <a:lnTo>
                  <a:pt x="258" y="79"/>
                </a:lnTo>
                <a:lnTo>
                  <a:pt x="258" y="79"/>
                </a:lnTo>
                <a:close/>
              </a:path>
            </a:pathLst>
          </a:custGeom>
          <a:solidFill>
            <a:srgbClr val="C275C2"/>
          </a:solidFill>
          <a:ln w="9525">
            <a:noFill/>
            <a:round/>
            <a:headEnd/>
            <a:tailEnd/>
          </a:ln>
        </p:spPr>
        <p:txBody>
          <a:bodyPr/>
          <a:lstStyle/>
          <a:p>
            <a:endParaRPr lang="en-US"/>
          </a:p>
        </p:txBody>
      </p:sp>
      <p:sp>
        <p:nvSpPr>
          <p:cNvPr id="41988" name="Freeform 4"/>
          <p:cNvSpPr>
            <a:spLocks/>
          </p:cNvSpPr>
          <p:nvPr/>
        </p:nvSpPr>
        <p:spPr bwMode="auto">
          <a:xfrm>
            <a:off x="1752600" y="6589713"/>
            <a:ext cx="1354138" cy="268287"/>
          </a:xfrm>
          <a:custGeom>
            <a:avLst/>
            <a:gdLst/>
            <a:ahLst/>
            <a:cxnLst>
              <a:cxn ang="0">
                <a:pos x="72" y="34"/>
              </a:cxn>
              <a:cxn ang="0">
                <a:pos x="252" y="42"/>
              </a:cxn>
              <a:cxn ang="0">
                <a:pos x="410" y="29"/>
              </a:cxn>
              <a:cxn ang="0">
                <a:pos x="568" y="10"/>
              </a:cxn>
              <a:cxn ang="0">
                <a:pos x="748" y="0"/>
              </a:cxn>
              <a:cxn ang="0">
                <a:pos x="795" y="8"/>
              </a:cxn>
              <a:cxn ang="0">
                <a:pos x="827" y="27"/>
              </a:cxn>
              <a:cxn ang="0">
                <a:pos x="853" y="85"/>
              </a:cxn>
              <a:cxn ang="0">
                <a:pos x="846" y="115"/>
              </a:cxn>
              <a:cxn ang="0">
                <a:pos x="827" y="143"/>
              </a:cxn>
              <a:cxn ang="0">
                <a:pos x="795" y="162"/>
              </a:cxn>
              <a:cxn ang="0">
                <a:pos x="748" y="169"/>
              </a:cxn>
              <a:cxn ang="0">
                <a:pos x="401" y="164"/>
              </a:cxn>
              <a:cxn ang="0">
                <a:pos x="53" y="136"/>
              </a:cxn>
              <a:cxn ang="0">
                <a:pos x="12" y="113"/>
              </a:cxn>
              <a:cxn ang="0">
                <a:pos x="0" y="77"/>
              </a:cxn>
              <a:cxn ang="0">
                <a:pos x="7" y="59"/>
              </a:cxn>
              <a:cxn ang="0">
                <a:pos x="23" y="45"/>
              </a:cxn>
              <a:cxn ang="0">
                <a:pos x="72" y="34"/>
              </a:cxn>
              <a:cxn ang="0">
                <a:pos x="72" y="34"/>
              </a:cxn>
            </a:cxnLst>
            <a:rect l="0" t="0" r="r" b="b"/>
            <a:pathLst>
              <a:path w="853" h="169">
                <a:moveTo>
                  <a:pt x="72" y="34"/>
                </a:moveTo>
                <a:lnTo>
                  <a:pt x="252" y="42"/>
                </a:lnTo>
                <a:lnTo>
                  <a:pt x="410" y="29"/>
                </a:lnTo>
                <a:lnTo>
                  <a:pt x="568" y="10"/>
                </a:lnTo>
                <a:lnTo>
                  <a:pt x="748" y="0"/>
                </a:lnTo>
                <a:lnTo>
                  <a:pt x="795" y="8"/>
                </a:lnTo>
                <a:lnTo>
                  <a:pt x="827" y="27"/>
                </a:lnTo>
                <a:lnTo>
                  <a:pt x="853" y="85"/>
                </a:lnTo>
                <a:lnTo>
                  <a:pt x="846" y="115"/>
                </a:lnTo>
                <a:lnTo>
                  <a:pt x="827" y="143"/>
                </a:lnTo>
                <a:lnTo>
                  <a:pt x="795" y="162"/>
                </a:lnTo>
                <a:lnTo>
                  <a:pt x="748" y="169"/>
                </a:lnTo>
                <a:lnTo>
                  <a:pt x="401" y="164"/>
                </a:lnTo>
                <a:lnTo>
                  <a:pt x="53" y="136"/>
                </a:lnTo>
                <a:lnTo>
                  <a:pt x="12" y="113"/>
                </a:lnTo>
                <a:lnTo>
                  <a:pt x="0" y="77"/>
                </a:lnTo>
                <a:lnTo>
                  <a:pt x="7" y="59"/>
                </a:lnTo>
                <a:lnTo>
                  <a:pt x="23" y="45"/>
                </a:lnTo>
                <a:lnTo>
                  <a:pt x="72" y="34"/>
                </a:lnTo>
                <a:lnTo>
                  <a:pt x="72" y="34"/>
                </a:lnTo>
                <a:close/>
              </a:path>
            </a:pathLst>
          </a:custGeom>
          <a:solidFill>
            <a:srgbClr val="C275C2"/>
          </a:solidFill>
          <a:ln w="9525">
            <a:noFill/>
            <a:round/>
            <a:headEnd/>
            <a:tailEnd/>
          </a:ln>
        </p:spPr>
        <p:txBody>
          <a:bodyPr/>
          <a:lstStyle/>
          <a:p>
            <a:endParaRPr lang="en-US"/>
          </a:p>
        </p:txBody>
      </p:sp>
      <p:sp>
        <p:nvSpPr>
          <p:cNvPr id="41989" name="Freeform 5"/>
          <p:cNvSpPr>
            <a:spLocks/>
          </p:cNvSpPr>
          <p:nvPr/>
        </p:nvSpPr>
        <p:spPr bwMode="auto">
          <a:xfrm>
            <a:off x="3505200" y="6538913"/>
            <a:ext cx="1465263" cy="319087"/>
          </a:xfrm>
          <a:custGeom>
            <a:avLst/>
            <a:gdLst/>
            <a:ahLst/>
            <a:cxnLst>
              <a:cxn ang="0">
                <a:pos x="114" y="0"/>
              </a:cxn>
              <a:cxn ang="0">
                <a:pos x="369" y="23"/>
              </a:cxn>
              <a:cxn ang="0">
                <a:pos x="621" y="32"/>
              </a:cxn>
              <a:cxn ang="0">
                <a:pos x="818" y="32"/>
              </a:cxn>
              <a:cxn ang="0">
                <a:pos x="865" y="40"/>
              </a:cxn>
              <a:cxn ang="0">
                <a:pos x="897" y="59"/>
              </a:cxn>
              <a:cxn ang="0">
                <a:pos x="923" y="117"/>
              </a:cxn>
              <a:cxn ang="0">
                <a:pos x="916" y="149"/>
              </a:cxn>
              <a:cxn ang="0">
                <a:pos x="897" y="175"/>
              </a:cxn>
              <a:cxn ang="0">
                <a:pos x="865" y="194"/>
              </a:cxn>
              <a:cxn ang="0">
                <a:pos x="818" y="201"/>
              </a:cxn>
              <a:cxn ang="0">
                <a:pos x="621" y="201"/>
              </a:cxn>
              <a:cxn ang="0">
                <a:pos x="357" y="192"/>
              </a:cxn>
              <a:cxn ang="0">
                <a:pos x="93" y="168"/>
              </a:cxn>
              <a:cxn ang="0">
                <a:pos x="49" y="158"/>
              </a:cxn>
              <a:cxn ang="0">
                <a:pos x="19" y="136"/>
              </a:cxn>
              <a:cxn ang="0">
                <a:pos x="0" y="76"/>
              </a:cxn>
              <a:cxn ang="0">
                <a:pos x="10" y="45"/>
              </a:cxn>
              <a:cxn ang="0">
                <a:pos x="33" y="19"/>
              </a:cxn>
              <a:cxn ang="0">
                <a:pos x="68" y="4"/>
              </a:cxn>
              <a:cxn ang="0">
                <a:pos x="114" y="0"/>
              </a:cxn>
              <a:cxn ang="0">
                <a:pos x="114" y="0"/>
              </a:cxn>
            </a:cxnLst>
            <a:rect l="0" t="0" r="r" b="b"/>
            <a:pathLst>
              <a:path w="923" h="201">
                <a:moveTo>
                  <a:pt x="114" y="0"/>
                </a:moveTo>
                <a:lnTo>
                  <a:pt x="369" y="23"/>
                </a:lnTo>
                <a:lnTo>
                  <a:pt x="621" y="32"/>
                </a:lnTo>
                <a:lnTo>
                  <a:pt x="818" y="32"/>
                </a:lnTo>
                <a:lnTo>
                  <a:pt x="865" y="40"/>
                </a:lnTo>
                <a:lnTo>
                  <a:pt x="897" y="59"/>
                </a:lnTo>
                <a:lnTo>
                  <a:pt x="923" y="117"/>
                </a:lnTo>
                <a:lnTo>
                  <a:pt x="916" y="149"/>
                </a:lnTo>
                <a:lnTo>
                  <a:pt x="897" y="175"/>
                </a:lnTo>
                <a:lnTo>
                  <a:pt x="865" y="194"/>
                </a:lnTo>
                <a:lnTo>
                  <a:pt x="818" y="201"/>
                </a:lnTo>
                <a:lnTo>
                  <a:pt x="621" y="201"/>
                </a:lnTo>
                <a:lnTo>
                  <a:pt x="357" y="192"/>
                </a:lnTo>
                <a:lnTo>
                  <a:pt x="93" y="168"/>
                </a:lnTo>
                <a:lnTo>
                  <a:pt x="49" y="158"/>
                </a:lnTo>
                <a:lnTo>
                  <a:pt x="19" y="136"/>
                </a:lnTo>
                <a:lnTo>
                  <a:pt x="0" y="76"/>
                </a:lnTo>
                <a:lnTo>
                  <a:pt x="10" y="45"/>
                </a:lnTo>
                <a:lnTo>
                  <a:pt x="33" y="19"/>
                </a:lnTo>
                <a:lnTo>
                  <a:pt x="68" y="4"/>
                </a:lnTo>
                <a:lnTo>
                  <a:pt x="114" y="0"/>
                </a:lnTo>
                <a:lnTo>
                  <a:pt x="114" y="0"/>
                </a:lnTo>
                <a:close/>
              </a:path>
            </a:pathLst>
          </a:custGeom>
          <a:solidFill>
            <a:srgbClr val="C275C2"/>
          </a:solidFill>
          <a:ln w="9525">
            <a:noFill/>
            <a:round/>
            <a:headEnd/>
            <a:tailEnd/>
          </a:ln>
        </p:spPr>
        <p:txBody>
          <a:bodyPr/>
          <a:lstStyle/>
          <a:p>
            <a:endParaRPr lang="en-US"/>
          </a:p>
        </p:txBody>
      </p:sp>
      <p:sp>
        <p:nvSpPr>
          <p:cNvPr id="41990" name="Freeform 6"/>
          <p:cNvSpPr>
            <a:spLocks/>
          </p:cNvSpPr>
          <p:nvPr/>
        </p:nvSpPr>
        <p:spPr bwMode="auto">
          <a:xfrm>
            <a:off x="5715000" y="6559550"/>
            <a:ext cx="1304925" cy="298450"/>
          </a:xfrm>
          <a:custGeom>
            <a:avLst/>
            <a:gdLst/>
            <a:ahLst/>
            <a:cxnLst>
              <a:cxn ang="0">
                <a:pos x="53" y="39"/>
              </a:cxn>
              <a:cxn ang="0">
                <a:pos x="257" y="22"/>
              </a:cxn>
              <a:cxn ang="0">
                <a:pos x="352" y="7"/>
              </a:cxn>
              <a:cxn ang="0">
                <a:pos x="461" y="0"/>
              </a:cxn>
              <a:cxn ang="0">
                <a:pos x="616" y="9"/>
              </a:cxn>
              <a:cxn ang="0">
                <a:pos x="764" y="41"/>
              </a:cxn>
              <a:cxn ang="0">
                <a:pos x="799" y="58"/>
              </a:cxn>
              <a:cxn ang="0">
                <a:pos x="820" y="81"/>
              </a:cxn>
              <a:cxn ang="0">
                <a:pos x="822" y="135"/>
              </a:cxn>
              <a:cxn ang="0">
                <a:pos x="806" y="161"/>
              </a:cxn>
              <a:cxn ang="0">
                <a:pos x="780" y="178"/>
              </a:cxn>
              <a:cxn ang="0">
                <a:pos x="746" y="188"/>
              </a:cxn>
              <a:cxn ang="0">
                <a:pos x="706" y="184"/>
              </a:cxn>
              <a:cxn ang="0">
                <a:pos x="583" y="163"/>
              </a:cxn>
              <a:cxn ang="0">
                <a:pos x="458" y="160"/>
              </a:cxn>
              <a:cxn ang="0">
                <a:pos x="252" y="143"/>
              </a:cxn>
              <a:cxn ang="0">
                <a:pos x="157" y="130"/>
              </a:cxn>
              <a:cxn ang="0">
                <a:pos x="46" y="120"/>
              </a:cxn>
              <a:cxn ang="0">
                <a:pos x="9" y="107"/>
              </a:cxn>
              <a:cxn ang="0">
                <a:pos x="0" y="77"/>
              </a:cxn>
              <a:cxn ang="0">
                <a:pos x="13" y="51"/>
              </a:cxn>
              <a:cxn ang="0">
                <a:pos x="53" y="39"/>
              </a:cxn>
              <a:cxn ang="0">
                <a:pos x="53" y="39"/>
              </a:cxn>
            </a:cxnLst>
            <a:rect l="0" t="0" r="r" b="b"/>
            <a:pathLst>
              <a:path w="822" h="188">
                <a:moveTo>
                  <a:pt x="53" y="39"/>
                </a:moveTo>
                <a:lnTo>
                  <a:pt x="257" y="22"/>
                </a:lnTo>
                <a:lnTo>
                  <a:pt x="352" y="7"/>
                </a:lnTo>
                <a:lnTo>
                  <a:pt x="461" y="0"/>
                </a:lnTo>
                <a:lnTo>
                  <a:pt x="616" y="9"/>
                </a:lnTo>
                <a:lnTo>
                  <a:pt x="764" y="41"/>
                </a:lnTo>
                <a:lnTo>
                  <a:pt x="799" y="58"/>
                </a:lnTo>
                <a:lnTo>
                  <a:pt x="820" y="81"/>
                </a:lnTo>
                <a:lnTo>
                  <a:pt x="822" y="135"/>
                </a:lnTo>
                <a:lnTo>
                  <a:pt x="806" y="161"/>
                </a:lnTo>
                <a:lnTo>
                  <a:pt x="780" y="178"/>
                </a:lnTo>
                <a:lnTo>
                  <a:pt x="746" y="188"/>
                </a:lnTo>
                <a:lnTo>
                  <a:pt x="706" y="184"/>
                </a:lnTo>
                <a:lnTo>
                  <a:pt x="583" y="163"/>
                </a:lnTo>
                <a:lnTo>
                  <a:pt x="458" y="160"/>
                </a:lnTo>
                <a:lnTo>
                  <a:pt x="252" y="143"/>
                </a:lnTo>
                <a:lnTo>
                  <a:pt x="157" y="130"/>
                </a:lnTo>
                <a:lnTo>
                  <a:pt x="46" y="120"/>
                </a:lnTo>
                <a:lnTo>
                  <a:pt x="9" y="107"/>
                </a:lnTo>
                <a:lnTo>
                  <a:pt x="0" y="77"/>
                </a:lnTo>
                <a:lnTo>
                  <a:pt x="13" y="51"/>
                </a:lnTo>
                <a:lnTo>
                  <a:pt x="53" y="39"/>
                </a:lnTo>
                <a:lnTo>
                  <a:pt x="53" y="39"/>
                </a:lnTo>
                <a:close/>
              </a:path>
            </a:pathLst>
          </a:custGeom>
          <a:solidFill>
            <a:srgbClr val="C275C2"/>
          </a:solidFill>
          <a:ln w="9525">
            <a:noFill/>
            <a:round/>
            <a:headEnd/>
            <a:tailEnd/>
          </a:ln>
        </p:spPr>
        <p:txBody>
          <a:bodyPr/>
          <a:lstStyle/>
          <a:p>
            <a:endParaRPr lang="en-US"/>
          </a:p>
        </p:txBody>
      </p:sp>
      <p:sp>
        <p:nvSpPr>
          <p:cNvPr id="41991" name="Freeform 7"/>
          <p:cNvSpPr>
            <a:spLocks/>
          </p:cNvSpPr>
          <p:nvPr/>
        </p:nvSpPr>
        <p:spPr bwMode="auto">
          <a:xfrm>
            <a:off x="8458200" y="1371600"/>
            <a:ext cx="379413" cy="987425"/>
          </a:xfrm>
          <a:custGeom>
            <a:avLst/>
            <a:gdLst/>
            <a:ahLst/>
            <a:cxnLst>
              <a:cxn ang="0">
                <a:pos x="239" y="96"/>
              </a:cxn>
              <a:cxn ang="0">
                <a:pos x="222" y="212"/>
              </a:cxn>
              <a:cxn ang="0">
                <a:pos x="201" y="317"/>
              </a:cxn>
              <a:cxn ang="0">
                <a:pos x="194" y="539"/>
              </a:cxn>
              <a:cxn ang="0">
                <a:pos x="192" y="571"/>
              </a:cxn>
              <a:cxn ang="0">
                <a:pos x="174" y="597"/>
              </a:cxn>
              <a:cxn ang="0">
                <a:pos x="146" y="614"/>
              </a:cxn>
              <a:cxn ang="0">
                <a:pos x="113" y="622"/>
              </a:cxn>
              <a:cxn ang="0">
                <a:pos x="49" y="609"/>
              </a:cxn>
              <a:cxn ang="0">
                <a:pos x="11" y="554"/>
              </a:cxn>
              <a:cxn ang="0">
                <a:pos x="0" y="319"/>
              </a:cxn>
              <a:cxn ang="0">
                <a:pos x="16" y="84"/>
              </a:cxn>
              <a:cxn ang="0">
                <a:pos x="30" y="45"/>
              </a:cxn>
              <a:cxn ang="0">
                <a:pos x="55" y="19"/>
              </a:cxn>
              <a:cxn ang="0">
                <a:pos x="93" y="4"/>
              </a:cxn>
              <a:cxn ang="0">
                <a:pos x="134" y="0"/>
              </a:cxn>
              <a:cxn ang="0">
                <a:pos x="208" y="26"/>
              </a:cxn>
              <a:cxn ang="0">
                <a:pos x="239" y="96"/>
              </a:cxn>
              <a:cxn ang="0">
                <a:pos x="239" y="96"/>
              </a:cxn>
            </a:cxnLst>
            <a:rect l="0" t="0" r="r" b="b"/>
            <a:pathLst>
              <a:path w="239" h="622">
                <a:moveTo>
                  <a:pt x="239" y="96"/>
                </a:moveTo>
                <a:lnTo>
                  <a:pt x="222" y="212"/>
                </a:lnTo>
                <a:lnTo>
                  <a:pt x="201" y="317"/>
                </a:lnTo>
                <a:lnTo>
                  <a:pt x="194" y="539"/>
                </a:lnTo>
                <a:lnTo>
                  <a:pt x="192" y="571"/>
                </a:lnTo>
                <a:lnTo>
                  <a:pt x="174" y="597"/>
                </a:lnTo>
                <a:lnTo>
                  <a:pt x="146" y="614"/>
                </a:lnTo>
                <a:lnTo>
                  <a:pt x="113" y="622"/>
                </a:lnTo>
                <a:lnTo>
                  <a:pt x="49" y="609"/>
                </a:lnTo>
                <a:lnTo>
                  <a:pt x="11" y="554"/>
                </a:lnTo>
                <a:lnTo>
                  <a:pt x="0" y="319"/>
                </a:lnTo>
                <a:lnTo>
                  <a:pt x="16" y="84"/>
                </a:lnTo>
                <a:lnTo>
                  <a:pt x="30" y="45"/>
                </a:lnTo>
                <a:lnTo>
                  <a:pt x="55" y="19"/>
                </a:lnTo>
                <a:lnTo>
                  <a:pt x="93" y="4"/>
                </a:lnTo>
                <a:lnTo>
                  <a:pt x="134" y="0"/>
                </a:lnTo>
                <a:lnTo>
                  <a:pt x="208" y="26"/>
                </a:lnTo>
                <a:lnTo>
                  <a:pt x="239" y="96"/>
                </a:lnTo>
                <a:lnTo>
                  <a:pt x="239" y="96"/>
                </a:lnTo>
                <a:close/>
              </a:path>
            </a:pathLst>
          </a:custGeom>
          <a:solidFill>
            <a:srgbClr val="C275C2"/>
          </a:solidFill>
          <a:ln w="9525">
            <a:noFill/>
            <a:round/>
            <a:headEnd/>
            <a:tailEnd/>
          </a:ln>
        </p:spPr>
        <p:txBody>
          <a:bodyPr/>
          <a:lstStyle/>
          <a:p>
            <a:endParaRPr lang="en-US"/>
          </a:p>
        </p:txBody>
      </p:sp>
      <p:sp>
        <p:nvSpPr>
          <p:cNvPr id="41992" name="Freeform 8"/>
          <p:cNvSpPr>
            <a:spLocks/>
          </p:cNvSpPr>
          <p:nvPr/>
        </p:nvSpPr>
        <p:spPr bwMode="auto">
          <a:xfrm>
            <a:off x="8534400" y="4343400"/>
            <a:ext cx="377825" cy="858838"/>
          </a:xfrm>
          <a:custGeom>
            <a:avLst/>
            <a:gdLst/>
            <a:ahLst/>
            <a:cxnLst>
              <a:cxn ang="0">
                <a:pos x="180" y="62"/>
              </a:cxn>
              <a:cxn ang="0">
                <a:pos x="238" y="477"/>
              </a:cxn>
              <a:cxn ang="0">
                <a:pos x="220" y="511"/>
              </a:cxn>
              <a:cxn ang="0">
                <a:pos x="206" y="524"/>
              </a:cxn>
              <a:cxn ang="0">
                <a:pos x="190" y="534"/>
              </a:cxn>
              <a:cxn ang="0">
                <a:pos x="113" y="541"/>
              </a:cxn>
              <a:cxn ang="0">
                <a:pos x="48" y="509"/>
              </a:cxn>
              <a:cxn ang="0">
                <a:pos x="34" y="479"/>
              </a:cxn>
              <a:cxn ang="0">
                <a:pos x="34" y="442"/>
              </a:cxn>
              <a:cxn ang="0">
                <a:pos x="48" y="348"/>
              </a:cxn>
              <a:cxn ang="0">
                <a:pos x="41" y="263"/>
              </a:cxn>
              <a:cxn ang="0">
                <a:pos x="20" y="180"/>
              </a:cxn>
              <a:cxn ang="0">
                <a:pos x="0" y="85"/>
              </a:cxn>
              <a:cxn ang="0">
                <a:pos x="2" y="53"/>
              </a:cxn>
              <a:cxn ang="0">
                <a:pos x="18" y="26"/>
              </a:cxn>
              <a:cxn ang="0">
                <a:pos x="44" y="9"/>
              </a:cxn>
              <a:cxn ang="0">
                <a:pos x="76" y="0"/>
              </a:cxn>
              <a:cxn ang="0">
                <a:pos x="141" y="9"/>
              </a:cxn>
              <a:cxn ang="0">
                <a:pos x="180" y="62"/>
              </a:cxn>
              <a:cxn ang="0">
                <a:pos x="180" y="62"/>
              </a:cxn>
            </a:cxnLst>
            <a:rect l="0" t="0" r="r" b="b"/>
            <a:pathLst>
              <a:path w="238" h="541">
                <a:moveTo>
                  <a:pt x="180" y="62"/>
                </a:moveTo>
                <a:lnTo>
                  <a:pt x="238" y="477"/>
                </a:lnTo>
                <a:lnTo>
                  <a:pt x="220" y="511"/>
                </a:lnTo>
                <a:lnTo>
                  <a:pt x="206" y="524"/>
                </a:lnTo>
                <a:lnTo>
                  <a:pt x="190" y="534"/>
                </a:lnTo>
                <a:lnTo>
                  <a:pt x="113" y="541"/>
                </a:lnTo>
                <a:lnTo>
                  <a:pt x="48" y="509"/>
                </a:lnTo>
                <a:lnTo>
                  <a:pt x="34" y="479"/>
                </a:lnTo>
                <a:lnTo>
                  <a:pt x="34" y="442"/>
                </a:lnTo>
                <a:lnTo>
                  <a:pt x="48" y="348"/>
                </a:lnTo>
                <a:lnTo>
                  <a:pt x="41" y="263"/>
                </a:lnTo>
                <a:lnTo>
                  <a:pt x="20" y="180"/>
                </a:lnTo>
                <a:lnTo>
                  <a:pt x="0" y="85"/>
                </a:lnTo>
                <a:lnTo>
                  <a:pt x="2" y="53"/>
                </a:lnTo>
                <a:lnTo>
                  <a:pt x="18" y="26"/>
                </a:lnTo>
                <a:lnTo>
                  <a:pt x="44" y="9"/>
                </a:lnTo>
                <a:lnTo>
                  <a:pt x="76" y="0"/>
                </a:lnTo>
                <a:lnTo>
                  <a:pt x="141" y="9"/>
                </a:lnTo>
                <a:lnTo>
                  <a:pt x="180" y="62"/>
                </a:lnTo>
                <a:lnTo>
                  <a:pt x="180" y="62"/>
                </a:lnTo>
                <a:close/>
              </a:path>
            </a:pathLst>
          </a:custGeom>
          <a:solidFill>
            <a:srgbClr val="C275C2"/>
          </a:solidFill>
          <a:ln w="9525">
            <a:noFill/>
            <a:round/>
            <a:headEnd/>
            <a:tailEnd/>
          </a:ln>
        </p:spPr>
        <p:txBody>
          <a:bodyPr/>
          <a:lstStyle/>
          <a:p>
            <a:endParaRPr lang="en-US"/>
          </a:p>
        </p:txBody>
      </p:sp>
      <p:sp>
        <p:nvSpPr>
          <p:cNvPr id="41993" name="Freeform 9"/>
          <p:cNvSpPr>
            <a:spLocks/>
          </p:cNvSpPr>
          <p:nvPr/>
        </p:nvSpPr>
        <p:spPr bwMode="auto">
          <a:xfrm>
            <a:off x="6080125" y="319088"/>
            <a:ext cx="1158875" cy="257175"/>
          </a:xfrm>
          <a:custGeom>
            <a:avLst/>
            <a:gdLst/>
            <a:ahLst/>
            <a:cxnLst>
              <a:cxn ang="0">
                <a:pos x="63" y="43"/>
              </a:cxn>
              <a:cxn ang="0">
                <a:pos x="345" y="21"/>
              </a:cxn>
              <a:cxn ang="0">
                <a:pos x="480" y="8"/>
              </a:cxn>
              <a:cxn ang="0">
                <a:pos x="630" y="0"/>
              </a:cxn>
              <a:cxn ang="0">
                <a:pos x="672" y="8"/>
              </a:cxn>
              <a:cxn ang="0">
                <a:pos x="704" y="26"/>
              </a:cxn>
              <a:cxn ang="0">
                <a:pos x="730" y="81"/>
              </a:cxn>
              <a:cxn ang="0">
                <a:pos x="723" y="111"/>
              </a:cxn>
              <a:cxn ang="0">
                <a:pos x="704" y="135"/>
              </a:cxn>
              <a:cxn ang="0">
                <a:pos x="672" y="154"/>
              </a:cxn>
              <a:cxn ang="0">
                <a:pos x="630" y="162"/>
              </a:cxn>
              <a:cxn ang="0">
                <a:pos x="63" y="145"/>
              </a:cxn>
              <a:cxn ang="0">
                <a:pos x="14" y="128"/>
              </a:cxn>
              <a:cxn ang="0">
                <a:pos x="0" y="94"/>
              </a:cxn>
              <a:cxn ang="0">
                <a:pos x="14" y="58"/>
              </a:cxn>
              <a:cxn ang="0">
                <a:pos x="35" y="47"/>
              </a:cxn>
              <a:cxn ang="0">
                <a:pos x="63" y="43"/>
              </a:cxn>
              <a:cxn ang="0">
                <a:pos x="63" y="43"/>
              </a:cxn>
            </a:cxnLst>
            <a:rect l="0" t="0" r="r" b="b"/>
            <a:pathLst>
              <a:path w="730" h="162">
                <a:moveTo>
                  <a:pt x="63" y="43"/>
                </a:moveTo>
                <a:lnTo>
                  <a:pt x="345" y="21"/>
                </a:lnTo>
                <a:lnTo>
                  <a:pt x="480" y="8"/>
                </a:lnTo>
                <a:lnTo>
                  <a:pt x="630" y="0"/>
                </a:lnTo>
                <a:lnTo>
                  <a:pt x="672" y="8"/>
                </a:lnTo>
                <a:lnTo>
                  <a:pt x="704" y="26"/>
                </a:lnTo>
                <a:lnTo>
                  <a:pt x="730" y="81"/>
                </a:lnTo>
                <a:lnTo>
                  <a:pt x="723" y="111"/>
                </a:lnTo>
                <a:lnTo>
                  <a:pt x="704" y="135"/>
                </a:lnTo>
                <a:lnTo>
                  <a:pt x="672" y="154"/>
                </a:lnTo>
                <a:lnTo>
                  <a:pt x="630" y="162"/>
                </a:lnTo>
                <a:lnTo>
                  <a:pt x="63" y="145"/>
                </a:lnTo>
                <a:lnTo>
                  <a:pt x="14" y="128"/>
                </a:lnTo>
                <a:lnTo>
                  <a:pt x="0" y="94"/>
                </a:lnTo>
                <a:lnTo>
                  <a:pt x="14" y="58"/>
                </a:lnTo>
                <a:lnTo>
                  <a:pt x="35" y="47"/>
                </a:lnTo>
                <a:lnTo>
                  <a:pt x="63" y="43"/>
                </a:lnTo>
                <a:lnTo>
                  <a:pt x="63" y="43"/>
                </a:lnTo>
                <a:close/>
              </a:path>
            </a:pathLst>
          </a:custGeom>
          <a:solidFill>
            <a:srgbClr val="C275C2"/>
          </a:solidFill>
          <a:ln w="9525">
            <a:noFill/>
            <a:round/>
            <a:headEnd/>
            <a:tailEnd/>
          </a:ln>
        </p:spPr>
        <p:txBody>
          <a:bodyPr/>
          <a:lstStyle/>
          <a:p>
            <a:endParaRPr lang="en-US"/>
          </a:p>
        </p:txBody>
      </p:sp>
      <p:sp>
        <p:nvSpPr>
          <p:cNvPr id="41994" name="Freeform 10"/>
          <p:cNvSpPr>
            <a:spLocks/>
          </p:cNvSpPr>
          <p:nvPr/>
        </p:nvSpPr>
        <p:spPr bwMode="auto">
          <a:xfrm>
            <a:off x="2354263" y="292100"/>
            <a:ext cx="1368425" cy="306388"/>
          </a:xfrm>
          <a:custGeom>
            <a:avLst/>
            <a:gdLst/>
            <a:ahLst/>
            <a:cxnLst>
              <a:cxn ang="0">
                <a:pos x="81" y="35"/>
              </a:cxn>
              <a:cxn ang="0">
                <a:pos x="269" y="11"/>
              </a:cxn>
              <a:cxn ang="0">
                <a:pos x="435" y="0"/>
              </a:cxn>
              <a:cxn ang="0">
                <a:pos x="605" y="3"/>
              </a:cxn>
              <a:cxn ang="0">
                <a:pos x="790" y="28"/>
              </a:cxn>
              <a:cxn ang="0">
                <a:pos x="829" y="41"/>
              </a:cxn>
              <a:cxn ang="0">
                <a:pos x="853" y="64"/>
              </a:cxn>
              <a:cxn ang="0">
                <a:pos x="862" y="118"/>
              </a:cxn>
              <a:cxn ang="0">
                <a:pos x="848" y="144"/>
              </a:cxn>
              <a:cxn ang="0">
                <a:pos x="825" y="163"/>
              </a:cxn>
              <a:cxn ang="0">
                <a:pos x="792" y="174"/>
              </a:cxn>
              <a:cxn ang="0">
                <a:pos x="751" y="174"/>
              </a:cxn>
              <a:cxn ang="0">
                <a:pos x="584" y="154"/>
              </a:cxn>
              <a:cxn ang="0">
                <a:pos x="433" y="156"/>
              </a:cxn>
              <a:cxn ang="0">
                <a:pos x="116" y="193"/>
              </a:cxn>
              <a:cxn ang="0">
                <a:pos x="72" y="193"/>
              </a:cxn>
              <a:cxn ang="0">
                <a:pos x="37" y="180"/>
              </a:cxn>
              <a:cxn ang="0">
                <a:pos x="2" y="129"/>
              </a:cxn>
              <a:cxn ang="0">
                <a:pos x="0" y="114"/>
              </a:cxn>
              <a:cxn ang="0">
                <a:pos x="2" y="99"/>
              </a:cxn>
              <a:cxn ang="0">
                <a:pos x="14" y="71"/>
              </a:cxn>
              <a:cxn ang="0">
                <a:pos x="42" y="48"/>
              </a:cxn>
              <a:cxn ang="0">
                <a:pos x="81" y="35"/>
              </a:cxn>
              <a:cxn ang="0">
                <a:pos x="81" y="35"/>
              </a:cxn>
            </a:cxnLst>
            <a:rect l="0" t="0" r="r" b="b"/>
            <a:pathLst>
              <a:path w="862" h="193">
                <a:moveTo>
                  <a:pt x="81" y="35"/>
                </a:moveTo>
                <a:lnTo>
                  <a:pt x="269" y="11"/>
                </a:lnTo>
                <a:lnTo>
                  <a:pt x="435" y="0"/>
                </a:lnTo>
                <a:lnTo>
                  <a:pt x="605" y="3"/>
                </a:lnTo>
                <a:lnTo>
                  <a:pt x="790" y="28"/>
                </a:lnTo>
                <a:lnTo>
                  <a:pt x="829" y="41"/>
                </a:lnTo>
                <a:lnTo>
                  <a:pt x="853" y="64"/>
                </a:lnTo>
                <a:lnTo>
                  <a:pt x="862" y="118"/>
                </a:lnTo>
                <a:lnTo>
                  <a:pt x="848" y="144"/>
                </a:lnTo>
                <a:lnTo>
                  <a:pt x="825" y="163"/>
                </a:lnTo>
                <a:lnTo>
                  <a:pt x="792" y="174"/>
                </a:lnTo>
                <a:lnTo>
                  <a:pt x="751" y="174"/>
                </a:lnTo>
                <a:lnTo>
                  <a:pt x="584" y="154"/>
                </a:lnTo>
                <a:lnTo>
                  <a:pt x="433" y="156"/>
                </a:lnTo>
                <a:lnTo>
                  <a:pt x="116" y="193"/>
                </a:lnTo>
                <a:lnTo>
                  <a:pt x="72" y="193"/>
                </a:lnTo>
                <a:lnTo>
                  <a:pt x="37" y="180"/>
                </a:lnTo>
                <a:lnTo>
                  <a:pt x="2" y="129"/>
                </a:lnTo>
                <a:lnTo>
                  <a:pt x="0" y="114"/>
                </a:lnTo>
                <a:lnTo>
                  <a:pt x="2" y="99"/>
                </a:lnTo>
                <a:lnTo>
                  <a:pt x="14" y="71"/>
                </a:lnTo>
                <a:lnTo>
                  <a:pt x="42" y="48"/>
                </a:lnTo>
                <a:lnTo>
                  <a:pt x="81" y="35"/>
                </a:lnTo>
                <a:lnTo>
                  <a:pt x="81" y="35"/>
                </a:lnTo>
                <a:close/>
              </a:path>
            </a:pathLst>
          </a:custGeom>
          <a:solidFill>
            <a:srgbClr val="C275C2"/>
          </a:solidFill>
          <a:ln w="9525">
            <a:noFill/>
            <a:round/>
            <a:headEnd/>
            <a:tailEnd/>
          </a:ln>
        </p:spPr>
        <p:txBody>
          <a:bodyPr/>
          <a:lstStyle/>
          <a:p>
            <a:endParaRPr lang="en-US"/>
          </a:p>
        </p:txBody>
      </p:sp>
      <p:sp>
        <p:nvSpPr>
          <p:cNvPr id="41995" name="Freeform 11"/>
          <p:cNvSpPr>
            <a:spLocks/>
          </p:cNvSpPr>
          <p:nvPr/>
        </p:nvSpPr>
        <p:spPr bwMode="auto">
          <a:xfrm>
            <a:off x="4141788" y="300038"/>
            <a:ext cx="1357312" cy="268287"/>
          </a:xfrm>
          <a:custGeom>
            <a:avLst/>
            <a:gdLst/>
            <a:ahLst/>
            <a:cxnLst>
              <a:cxn ang="0">
                <a:pos x="90" y="0"/>
              </a:cxn>
              <a:cxn ang="0">
                <a:pos x="429" y="10"/>
              </a:cxn>
              <a:cxn ang="0">
                <a:pos x="765" y="19"/>
              </a:cxn>
              <a:cxn ang="0">
                <a:pos x="804" y="25"/>
              </a:cxn>
              <a:cxn ang="0">
                <a:pos x="832" y="42"/>
              </a:cxn>
              <a:cxn ang="0">
                <a:pos x="855" y="94"/>
              </a:cxn>
              <a:cxn ang="0">
                <a:pos x="850" y="121"/>
              </a:cxn>
              <a:cxn ang="0">
                <a:pos x="832" y="145"/>
              </a:cxn>
              <a:cxn ang="0">
                <a:pos x="804" y="162"/>
              </a:cxn>
              <a:cxn ang="0">
                <a:pos x="765" y="169"/>
              </a:cxn>
              <a:cxn ang="0">
                <a:pos x="429" y="158"/>
              </a:cxn>
              <a:cxn ang="0">
                <a:pos x="90" y="149"/>
              </a:cxn>
              <a:cxn ang="0">
                <a:pos x="51" y="143"/>
              </a:cxn>
              <a:cxn ang="0">
                <a:pos x="23" y="126"/>
              </a:cxn>
              <a:cxn ang="0">
                <a:pos x="0" y="74"/>
              </a:cxn>
              <a:cxn ang="0">
                <a:pos x="5" y="47"/>
              </a:cxn>
              <a:cxn ang="0">
                <a:pos x="23" y="23"/>
              </a:cxn>
              <a:cxn ang="0">
                <a:pos x="51" y="6"/>
              </a:cxn>
              <a:cxn ang="0">
                <a:pos x="90" y="0"/>
              </a:cxn>
              <a:cxn ang="0">
                <a:pos x="90" y="0"/>
              </a:cxn>
            </a:cxnLst>
            <a:rect l="0" t="0" r="r" b="b"/>
            <a:pathLst>
              <a:path w="855" h="169">
                <a:moveTo>
                  <a:pt x="90" y="0"/>
                </a:moveTo>
                <a:lnTo>
                  <a:pt x="429" y="10"/>
                </a:lnTo>
                <a:lnTo>
                  <a:pt x="765" y="19"/>
                </a:lnTo>
                <a:lnTo>
                  <a:pt x="804" y="25"/>
                </a:lnTo>
                <a:lnTo>
                  <a:pt x="832" y="42"/>
                </a:lnTo>
                <a:lnTo>
                  <a:pt x="855" y="94"/>
                </a:lnTo>
                <a:lnTo>
                  <a:pt x="850" y="121"/>
                </a:lnTo>
                <a:lnTo>
                  <a:pt x="832" y="145"/>
                </a:lnTo>
                <a:lnTo>
                  <a:pt x="804" y="162"/>
                </a:lnTo>
                <a:lnTo>
                  <a:pt x="765" y="169"/>
                </a:lnTo>
                <a:lnTo>
                  <a:pt x="429" y="158"/>
                </a:lnTo>
                <a:lnTo>
                  <a:pt x="90" y="149"/>
                </a:lnTo>
                <a:lnTo>
                  <a:pt x="51" y="143"/>
                </a:lnTo>
                <a:lnTo>
                  <a:pt x="23" y="126"/>
                </a:lnTo>
                <a:lnTo>
                  <a:pt x="0" y="74"/>
                </a:lnTo>
                <a:lnTo>
                  <a:pt x="5" y="47"/>
                </a:lnTo>
                <a:lnTo>
                  <a:pt x="23" y="23"/>
                </a:lnTo>
                <a:lnTo>
                  <a:pt x="51" y="6"/>
                </a:lnTo>
                <a:lnTo>
                  <a:pt x="90" y="0"/>
                </a:lnTo>
                <a:lnTo>
                  <a:pt x="90" y="0"/>
                </a:lnTo>
                <a:close/>
              </a:path>
            </a:pathLst>
          </a:custGeom>
          <a:solidFill>
            <a:srgbClr val="C275C2"/>
          </a:solidFill>
          <a:ln w="9525">
            <a:noFill/>
            <a:round/>
            <a:headEnd/>
            <a:tailEnd/>
          </a:ln>
        </p:spPr>
        <p:txBody>
          <a:bodyPr/>
          <a:lstStyle/>
          <a:p>
            <a:endParaRPr lang="en-US"/>
          </a:p>
        </p:txBody>
      </p:sp>
      <p:sp>
        <p:nvSpPr>
          <p:cNvPr id="41996" name="Freeform 12"/>
          <p:cNvSpPr>
            <a:spLocks/>
          </p:cNvSpPr>
          <p:nvPr/>
        </p:nvSpPr>
        <p:spPr bwMode="auto">
          <a:xfrm>
            <a:off x="381000" y="1295400"/>
            <a:ext cx="371475" cy="1316038"/>
          </a:xfrm>
          <a:custGeom>
            <a:avLst/>
            <a:gdLst/>
            <a:ahLst/>
            <a:cxnLst>
              <a:cxn ang="0">
                <a:pos x="234" y="85"/>
              </a:cxn>
              <a:cxn ang="0">
                <a:pos x="211" y="267"/>
              </a:cxn>
              <a:cxn ang="0">
                <a:pos x="195" y="350"/>
              </a:cxn>
              <a:cxn ang="0">
                <a:pos x="179" y="429"/>
              </a:cxn>
              <a:cxn ang="0">
                <a:pos x="137" y="772"/>
              </a:cxn>
              <a:cxn ang="0">
                <a:pos x="130" y="797"/>
              </a:cxn>
              <a:cxn ang="0">
                <a:pos x="114" y="814"/>
              </a:cxn>
              <a:cxn ang="0">
                <a:pos x="67" y="829"/>
              </a:cxn>
              <a:cxn ang="0">
                <a:pos x="21" y="814"/>
              </a:cxn>
              <a:cxn ang="0">
                <a:pos x="0" y="772"/>
              </a:cxn>
              <a:cxn ang="0">
                <a:pos x="12" y="425"/>
              </a:cxn>
              <a:cxn ang="0">
                <a:pos x="35" y="75"/>
              </a:cxn>
              <a:cxn ang="0">
                <a:pos x="46" y="41"/>
              </a:cxn>
              <a:cxn ang="0">
                <a:pos x="72" y="17"/>
              </a:cxn>
              <a:cxn ang="0">
                <a:pos x="104" y="4"/>
              </a:cxn>
              <a:cxn ang="0">
                <a:pos x="139" y="0"/>
              </a:cxn>
              <a:cxn ang="0">
                <a:pos x="206" y="23"/>
              </a:cxn>
              <a:cxn ang="0">
                <a:pos x="234" y="85"/>
              </a:cxn>
              <a:cxn ang="0">
                <a:pos x="234" y="85"/>
              </a:cxn>
            </a:cxnLst>
            <a:rect l="0" t="0" r="r" b="b"/>
            <a:pathLst>
              <a:path w="234" h="829">
                <a:moveTo>
                  <a:pt x="234" y="85"/>
                </a:moveTo>
                <a:lnTo>
                  <a:pt x="211" y="267"/>
                </a:lnTo>
                <a:lnTo>
                  <a:pt x="195" y="350"/>
                </a:lnTo>
                <a:lnTo>
                  <a:pt x="179" y="429"/>
                </a:lnTo>
                <a:lnTo>
                  <a:pt x="137" y="772"/>
                </a:lnTo>
                <a:lnTo>
                  <a:pt x="130" y="797"/>
                </a:lnTo>
                <a:lnTo>
                  <a:pt x="114" y="814"/>
                </a:lnTo>
                <a:lnTo>
                  <a:pt x="67" y="829"/>
                </a:lnTo>
                <a:lnTo>
                  <a:pt x="21" y="814"/>
                </a:lnTo>
                <a:lnTo>
                  <a:pt x="0" y="772"/>
                </a:lnTo>
                <a:lnTo>
                  <a:pt x="12" y="425"/>
                </a:lnTo>
                <a:lnTo>
                  <a:pt x="35" y="75"/>
                </a:lnTo>
                <a:lnTo>
                  <a:pt x="46" y="41"/>
                </a:lnTo>
                <a:lnTo>
                  <a:pt x="72" y="17"/>
                </a:lnTo>
                <a:lnTo>
                  <a:pt x="104" y="4"/>
                </a:lnTo>
                <a:lnTo>
                  <a:pt x="139" y="0"/>
                </a:lnTo>
                <a:lnTo>
                  <a:pt x="206" y="23"/>
                </a:lnTo>
                <a:lnTo>
                  <a:pt x="234" y="85"/>
                </a:lnTo>
                <a:lnTo>
                  <a:pt x="234" y="85"/>
                </a:lnTo>
                <a:close/>
              </a:path>
            </a:pathLst>
          </a:custGeom>
          <a:solidFill>
            <a:srgbClr val="C275C2"/>
          </a:solidFill>
          <a:ln w="9525">
            <a:noFill/>
            <a:round/>
            <a:headEnd/>
            <a:tailEnd/>
          </a:ln>
        </p:spPr>
        <p:txBody>
          <a:bodyPr/>
          <a:lstStyle/>
          <a:p>
            <a:endParaRPr lang="en-US"/>
          </a:p>
        </p:txBody>
      </p:sp>
      <p:sp>
        <p:nvSpPr>
          <p:cNvPr id="41997" name="Freeform 13"/>
          <p:cNvSpPr>
            <a:spLocks/>
          </p:cNvSpPr>
          <p:nvPr/>
        </p:nvSpPr>
        <p:spPr bwMode="auto">
          <a:xfrm>
            <a:off x="0" y="5843588"/>
            <a:ext cx="1287463" cy="1014412"/>
          </a:xfrm>
          <a:custGeom>
            <a:avLst/>
            <a:gdLst/>
            <a:ahLst/>
            <a:cxnLst>
              <a:cxn ang="0">
                <a:pos x="21" y="270"/>
              </a:cxn>
              <a:cxn ang="0">
                <a:pos x="28" y="253"/>
              </a:cxn>
              <a:cxn ang="0">
                <a:pos x="54" y="240"/>
              </a:cxn>
              <a:cxn ang="0">
                <a:pos x="130" y="220"/>
              </a:cxn>
              <a:cxn ang="0">
                <a:pos x="283" y="201"/>
              </a:cxn>
              <a:cxn ang="0">
                <a:pos x="302" y="127"/>
              </a:cxn>
              <a:cxn ang="0">
                <a:pos x="318" y="65"/>
              </a:cxn>
              <a:cxn ang="0">
                <a:pos x="334" y="39"/>
              </a:cxn>
              <a:cxn ang="0">
                <a:pos x="353" y="20"/>
              </a:cxn>
              <a:cxn ang="0">
                <a:pos x="383" y="0"/>
              </a:cxn>
              <a:cxn ang="0">
                <a:pos x="408" y="0"/>
              </a:cxn>
              <a:cxn ang="0">
                <a:pos x="431" y="18"/>
              </a:cxn>
              <a:cxn ang="0">
                <a:pos x="475" y="90"/>
              </a:cxn>
              <a:cxn ang="0">
                <a:pos x="503" y="135"/>
              </a:cxn>
              <a:cxn ang="0">
                <a:pos x="533" y="180"/>
              </a:cxn>
              <a:cxn ang="0">
                <a:pos x="626" y="167"/>
              </a:cxn>
              <a:cxn ang="0">
                <a:pos x="705" y="154"/>
              </a:cxn>
              <a:cxn ang="0">
                <a:pos x="802" y="154"/>
              </a:cxn>
              <a:cxn ang="0">
                <a:pos x="811" y="169"/>
              </a:cxn>
              <a:cxn ang="0">
                <a:pos x="790" y="201"/>
              </a:cxn>
              <a:cxn ang="0">
                <a:pos x="767" y="223"/>
              </a:cxn>
              <a:cxn ang="0">
                <a:pos x="735" y="251"/>
              </a:cxn>
              <a:cxn ang="0">
                <a:pos x="714" y="268"/>
              </a:cxn>
              <a:cxn ang="0">
                <a:pos x="693" y="285"/>
              </a:cxn>
              <a:cxn ang="0">
                <a:pos x="668" y="304"/>
              </a:cxn>
              <a:cxn ang="0">
                <a:pos x="640" y="323"/>
              </a:cxn>
              <a:cxn ang="0">
                <a:pos x="675" y="383"/>
              </a:cxn>
              <a:cxn ang="0">
                <a:pos x="705" y="447"/>
              </a:cxn>
              <a:cxn ang="0">
                <a:pos x="735" y="577"/>
              </a:cxn>
              <a:cxn ang="0">
                <a:pos x="726" y="624"/>
              </a:cxn>
              <a:cxn ang="0">
                <a:pos x="712" y="635"/>
              </a:cxn>
              <a:cxn ang="0">
                <a:pos x="695" y="639"/>
              </a:cxn>
              <a:cxn ang="0">
                <a:pos x="591" y="601"/>
              </a:cxn>
              <a:cxn ang="0">
                <a:pos x="561" y="584"/>
              </a:cxn>
              <a:cxn ang="0">
                <a:pos x="531" y="565"/>
              </a:cxn>
              <a:cxn ang="0">
                <a:pos x="501" y="545"/>
              </a:cxn>
              <a:cxn ang="0">
                <a:pos x="473" y="526"/>
              </a:cxn>
              <a:cxn ang="0">
                <a:pos x="448" y="509"/>
              </a:cxn>
              <a:cxn ang="0">
                <a:pos x="424" y="494"/>
              </a:cxn>
              <a:cxn ang="0">
                <a:pos x="390" y="473"/>
              </a:cxn>
              <a:cxn ang="0">
                <a:pos x="353" y="496"/>
              </a:cxn>
              <a:cxn ang="0">
                <a:pos x="320" y="516"/>
              </a:cxn>
              <a:cxn ang="0">
                <a:pos x="288" y="537"/>
              </a:cxn>
              <a:cxn ang="0">
                <a:pos x="258" y="556"/>
              </a:cxn>
              <a:cxn ang="0">
                <a:pos x="232" y="571"/>
              </a:cxn>
              <a:cxn ang="0">
                <a:pos x="207" y="584"/>
              </a:cxn>
              <a:cxn ang="0">
                <a:pos x="172" y="597"/>
              </a:cxn>
              <a:cxn ang="0">
                <a:pos x="151" y="592"/>
              </a:cxn>
              <a:cxn ang="0">
                <a:pos x="146" y="558"/>
              </a:cxn>
              <a:cxn ang="0">
                <a:pos x="163" y="496"/>
              </a:cxn>
              <a:cxn ang="0">
                <a:pos x="179" y="451"/>
              </a:cxn>
              <a:cxn ang="0">
                <a:pos x="200" y="396"/>
              </a:cxn>
              <a:cxn ang="0">
                <a:pos x="149" y="379"/>
              </a:cxn>
              <a:cxn ang="0">
                <a:pos x="65" y="347"/>
              </a:cxn>
              <a:cxn ang="0">
                <a:pos x="5" y="308"/>
              </a:cxn>
              <a:cxn ang="0">
                <a:pos x="0" y="289"/>
              </a:cxn>
              <a:cxn ang="0">
                <a:pos x="21" y="270"/>
              </a:cxn>
              <a:cxn ang="0">
                <a:pos x="21" y="270"/>
              </a:cxn>
            </a:cxnLst>
            <a:rect l="0" t="0" r="r" b="b"/>
            <a:pathLst>
              <a:path w="811" h="639">
                <a:moveTo>
                  <a:pt x="21" y="270"/>
                </a:moveTo>
                <a:lnTo>
                  <a:pt x="28" y="253"/>
                </a:lnTo>
                <a:lnTo>
                  <a:pt x="54" y="240"/>
                </a:lnTo>
                <a:lnTo>
                  <a:pt x="130" y="220"/>
                </a:lnTo>
                <a:lnTo>
                  <a:pt x="283" y="201"/>
                </a:lnTo>
                <a:lnTo>
                  <a:pt x="302" y="127"/>
                </a:lnTo>
                <a:lnTo>
                  <a:pt x="318" y="65"/>
                </a:lnTo>
                <a:lnTo>
                  <a:pt x="334" y="39"/>
                </a:lnTo>
                <a:lnTo>
                  <a:pt x="353" y="20"/>
                </a:lnTo>
                <a:lnTo>
                  <a:pt x="383" y="0"/>
                </a:lnTo>
                <a:lnTo>
                  <a:pt x="408" y="0"/>
                </a:lnTo>
                <a:lnTo>
                  <a:pt x="431" y="18"/>
                </a:lnTo>
                <a:lnTo>
                  <a:pt x="475" y="90"/>
                </a:lnTo>
                <a:lnTo>
                  <a:pt x="503" y="135"/>
                </a:lnTo>
                <a:lnTo>
                  <a:pt x="533" y="180"/>
                </a:lnTo>
                <a:lnTo>
                  <a:pt x="626" y="167"/>
                </a:lnTo>
                <a:lnTo>
                  <a:pt x="705" y="154"/>
                </a:lnTo>
                <a:lnTo>
                  <a:pt x="802" y="154"/>
                </a:lnTo>
                <a:lnTo>
                  <a:pt x="811" y="169"/>
                </a:lnTo>
                <a:lnTo>
                  <a:pt x="790" y="201"/>
                </a:lnTo>
                <a:lnTo>
                  <a:pt x="767" y="223"/>
                </a:lnTo>
                <a:lnTo>
                  <a:pt x="735" y="251"/>
                </a:lnTo>
                <a:lnTo>
                  <a:pt x="714" y="268"/>
                </a:lnTo>
                <a:lnTo>
                  <a:pt x="693" y="285"/>
                </a:lnTo>
                <a:lnTo>
                  <a:pt x="668" y="304"/>
                </a:lnTo>
                <a:lnTo>
                  <a:pt x="640" y="323"/>
                </a:lnTo>
                <a:lnTo>
                  <a:pt x="675" y="383"/>
                </a:lnTo>
                <a:lnTo>
                  <a:pt x="705" y="447"/>
                </a:lnTo>
                <a:lnTo>
                  <a:pt x="735" y="577"/>
                </a:lnTo>
                <a:lnTo>
                  <a:pt x="726" y="624"/>
                </a:lnTo>
                <a:lnTo>
                  <a:pt x="712" y="635"/>
                </a:lnTo>
                <a:lnTo>
                  <a:pt x="695" y="639"/>
                </a:lnTo>
                <a:lnTo>
                  <a:pt x="591" y="601"/>
                </a:lnTo>
                <a:lnTo>
                  <a:pt x="561" y="584"/>
                </a:lnTo>
                <a:lnTo>
                  <a:pt x="531" y="565"/>
                </a:lnTo>
                <a:lnTo>
                  <a:pt x="501" y="545"/>
                </a:lnTo>
                <a:lnTo>
                  <a:pt x="473" y="526"/>
                </a:lnTo>
                <a:lnTo>
                  <a:pt x="448" y="509"/>
                </a:lnTo>
                <a:lnTo>
                  <a:pt x="424" y="494"/>
                </a:lnTo>
                <a:lnTo>
                  <a:pt x="390" y="473"/>
                </a:lnTo>
                <a:lnTo>
                  <a:pt x="353" y="496"/>
                </a:lnTo>
                <a:lnTo>
                  <a:pt x="320" y="516"/>
                </a:lnTo>
                <a:lnTo>
                  <a:pt x="288" y="537"/>
                </a:lnTo>
                <a:lnTo>
                  <a:pt x="258" y="556"/>
                </a:lnTo>
                <a:lnTo>
                  <a:pt x="232" y="571"/>
                </a:lnTo>
                <a:lnTo>
                  <a:pt x="207" y="584"/>
                </a:lnTo>
                <a:lnTo>
                  <a:pt x="172" y="597"/>
                </a:lnTo>
                <a:lnTo>
                  <a:pt x="151" y="592"/>
                </a:lnTo>
                <a:lnTo>
                  <a:pt x="146" y="558"/>
                </a:lnTo>
                <a:lnTo>
                  <a:pt x="163" y="496"/>
                </a:lnTo>
                <a:lnTo>
                  <a:pt x="179" y="451"/>
                </a:lnTo>
                <a:lnTo>
                  <a:pt x="200" y="396"/>
                </a:lnTo>
                <a:lnTo>
                  <a:pt x="149" y="379"/>
                </a:lnTo>
                <a:lnTo>
                  <a:pt x="65" y="347"/>
                </a:lnTo>
                <a:lnTo>
                  <a:pt x="5" y="308"/>
                </a:lnTo>
                <a:lnTo>
                  <a:pt x="0" y="289"/>
                </a:lnTo>
                <a:lnTo>
                  <a:pt x="21" y="270"/>
                </a:lnTo>
                <a:lnTo>
                  <a:pt x="21" y="270"/>
                </a:lnTo>
                <a:close/>
              </a:path>
            </a:pathLst>
          </a:custGeom>
          <a:solidFill>
            <a:srgbClr val="C275C2"/>
          </a:solidFill>
          <a:ln w="9525">
            <a:noFill/>
            <a:round/>
            <a:headEnd/>
            <a:tailEnd/>
          </a:ln>
        </p:spPr>
        <p:txBody>
          <a:bodyPr/>
          <a:lstStyle/>
          <a:p>
            <a:endParaRPr lang="en-US"/>
          </a:p>
        </p:txBody>
      </p:sp>
      <p:sp>
        <p:nvSpPr>
          <p:cNvPr id="41998" name="Freeform 14"/>
          <p:cNvSpPr>
            <a:spLocks/>
          </p:cNvSpPr>
          <p:nvPr/>
        </p:nvSpPr>
        <p:spPr bwMode="auto">
          <a:xfrm>
            <a:off x="7856538" y="0"/>
            <a:ext cx="1287462" cy="1014413"/>
          </a:xfrm>
          <a:custGeom>
            <a:avLst/>
            <a:gdLst/>
            <a:ahLst/>
            <a:cxnLst>
              <a:cxn ang="0">
                <a:pos x="18" y="270"/>
              </a:cxn>
              <a:cxn ang="0">
                <a:pos x="27" y="255"/>
              </a:cxn>
              <a:cxn ang="0">
                <a:pos x="51" y="240"/>
              </a:cxn>
              <a:cxn ang="0">
                <a:pos x="129" y="221"/>
              </a:cxn>
              <a:cxn ang="0">
                <a:pos x="280" y="203"/>
              </a:cxn>
              <a:cxn ang="0">
                <a:pos x="299" y="129"/>
              </a:cxn>
              <a:cxn ang="0">
                <a:pos x="315" y="65"/>
              </a:cxn>
              <a:cxn ang="0">
                <a:pos x="333" y="39"/>
              </a:cxn>
              <a:cxn ang="0">
                <a:pos x="350" y="20"/>
              </a:cxn>
              <a:cxn ang="0">
                <a:pos x="380" y="0"/>
              </a:cxn>
              <a:cxn ang="0">
                <a:pos x="405" y="1"/>
              </a:cxn>
              <a:cxn ang="0">
                <a:pos x="428" y="18"/>
              </a:cxn>
              <a:cxn ang="0">
                <a:pos x="475" y="90"/>
              </a:cxn>
              <a:cxn ang="0">
                <a:pos x="500" y="135"/>
              </a:cxn>
              <a:cxn ang="0">
                <a:pos x="530" y="182"/>
              </a:cxn>
              <a:cxn ang="0">
                <a:pos x="623" y="167"/>
              </a:cxn>
              <a:cxn ang="0">
                <a:pos x="702" y="156"/>
              </a:cxn>
              <a:cxn ang="0">
                <a:pos x="799" y="154"/>
              </a:cxn>
              <a:cxn ang="0">
                <a:pos x="811" y="171"/>
              </a:cxn>
              <a:cxn ang="0">
                <a:pos x="790" y="203"/>
              </a:cxn>
              <a:cxn ang="0">
                <a:pos x="767" y="225"/>
              </a:cxn>
              <a:cxn ang="0">
                <a:pos x="734" y="251"/>
              </a:cxn>
              <a:cxn ang="0">
                <a:pos x="713" y="268"/>
              </a:cxn>
              <a:cxn ang="0">
                <a:pos x="690" y="285"/>
              </a:cxn>
              <a:cxn ang="0">
                <a:pos x="665" y="304"/>
              </a:cxn>
              <a:cxn ang="0">
                <a:pos x="637" y="325"/>
              </a:cxn>
              <a:cxn ang="0">
                <a:pos x="674" y="385"/>
              </a:cxn>
              <a:cxn ang="0">
                <a:pos x="702" y="447"/>
              </a:cxn>
              <a:cxn ang="0">
                <a:pos x="732" y="576"/>
              </a:cxn>
              <a:cxn ang="0">
                <a:pos x="723" y="623"/>
              </a:cxn>
              <a:cxn ang="0">
                <a:pos x="711" y="635"/>
              </a:cxn>
              <a:cxn ang="0">
                <a:pos x="692" y="639"/>
              </a:cxn>
              <a:cxn ang="0">
                <a:pos x="588" y="601"/>
              </a:cxn>
              <a:cxn ang="0">
                <a:pos x="558" y="584"/>
              </a:cxn>
              <a:cxn ang="0">
                <a:pos x="528" y="565"/>
              </a:cxn>
              <a:cxn ang="0">
                <a:pos x="498" y="546"/>
              </a:cxn>
              <a:cxn ang="0">
                <a:pos x="470" y="526"/>
              </a:cxn>
              <a:cxn ang="0">
                <a:pos x="445" y="509"/>
              </a:cxn>
              <a:cxn ang="0">
                <a:pos x="421" y="494"/>
              </a:cxn>
              <a:cxn ang="0">
                <a:pos x="389" y="475"/>
              </a:cxn>
              <a:cxn ang="0">
                <a:pos x="352" y="496"/>
              </a:cxn>
              <a:cxn ang="0">
                <a:pos x="317" y="516"/>
              </a:cxn>
              <a:cxn ang="0">
                <a:pos x="285" y="537"/>
              </a:cxn>
              <a:cxn ang="0">
                <a:pos x="255" y="556"/>
              </a:cxn>
              <a:cxn ang="0">
                <a:pos x="229" y="571"/>
              </a:cxn>
              <a:cxn ang="0">
                <a:pos x="206" y="584"/>
              </a:cxn>
              <a:cxn ang="0">
                <a:pos x="169" y="597"/>
              </a:cxn>
              <a:cxn ang="0">
                <a:pos x="148" y="592"/>
              </a:cxn>
              <a:cxn ang="0">
                <a:pos x="143" y="560"/>
              </a:cxn>
              <a:cxn ang="0">
                <a:pos x="160" y="496"/>
              </a:cxn>
              <a:cxn ang="0">
                <a:pos x="176" y="452"/>
              </a:cxn>
              <a:cxn ang="0">
                <a:pos x="197" y="398"/>
              </a:cxn>
              <a:cxn ang="0">
                <a:pos x="146" y="379"/>
              </a:cxn>
              <a:cxn ang="0">
                <a:pos x="65" y="347"/>
              </a:cxn>
              <a:cxn ang="0">
                <a:pos x="4" y="310"/>
              </a:cxn>
              <a:cxn ang="0">
                <a:pos x="0" y="289"/>
              </a:cxn>
              <a:cxn ang="0">
                <a:pos x="18" y="270"/>
              </a:cxn>
              <a:cxn ang="0">
                <a:pos x="18" y="270"/>
              </a:cxn>
            </a:cxnLst>
            <a:rect l="0" t="0" r="r" b="b"/>
            <a:pathLst>
              <a:path w="811" h="639">
                <a:moveTo>
                  <a:pt x="18" y="270"/>
                </a:moveTo>
                <a:lnTo>
                  <a:pt x="27" y="255"/>
                </a:lnTo>
                <a:lnTo>
                  <a:pt x="51" y="240"/>
                </a:lnTo>
                <a:lnTo>
                  <a:pt x="129" y="221"/>
                </a:lnTo>
                <a:lnTo>
                  <a:pt x="280" y="203"/>
                </a:lnTo>
                <a:lnTo>
                  <a:pt x="299" y="129"/>
                </a:lnTo>
                <a:lnTo>
                  <a:pt x="315" y="65"/>
                </a:lnTo>
                <a:lnTo>
                  <a:pt x="333" y="39"/>
                </a:lnTo>
                <a:lnTo>
                  <a:pt x="350" y="20"/>
                </a:lnTo>
                <a:lnTo>
                  <a:pt x="380" y="0"/>
                </a:lnTo>
                <a:lnTo>
                  <a:pt x="405" y="1"/>
                </a:lnTo>
                <a:lnTo>
                  <a:pt x="428" y="18"/>
                </a:lnTo>
                <a:lnTo>
                  <a:pt x="475" y="90"/>
                </a:lnTo>
                <a:lnTo>
                  <a:pt x="500" y="135"/>
                </a:lnTo>
                <a:lnTo>
                  <a:pt x="530" y="182"/>
                </a:lnTo>
                <a:lnTo>
                  <a:pt x="623" y="167"/>
                </a:lnTo>
                <a:lnTo>
                  <a:pt x="702" y="156"/>
                </a:lnTo>
                <a:lnTo>
                  <a:pt x="799" y="154"/>
                </a:lnTo>
                <a:lnTo>
                  <a:pt x="811" y="171"/>
                </a:lnTo>
                <a:lnTo>
                  <a:pt x="790" y="203"/>
                </a:lnTo>
                <a:lnTo>
                  <a:pt x="767" y="225"/>
                </a:lnTo>
                <a:lnTo>
                  <a:pt x="734" y="251"/>
                </a:lnTo>
                <a:lnTo>
                  <a:pt x="713" y="268"/>
                </a:lnTo>
                <a:lnTo>
                  <a:pt x="690" y="285"/>
                </a:lnTo>
                <a:lnTo>
                  <a:pt x="665" y="304"/>
                </a:lnTo>
                <a:lnTo>
                  <a:pt x="637" y="325"/>
                </a:lnTo>
                <a:lnTo>
                  <a:pt x="674" y="385"/>
                </a:lnTo>
                <a:lnTo>
                  <a:pt x="702" y="447"/>
                </a:lnTo>
                <a:lnTo>
                  <a:pt x="732" y="576"/>
                </a:lnTo>
                <a:lnTo>
                  <a:pt x="723" y="623"/>
                </a:lnTo>
                <a:lnTo>
                  <a:pt x="711" y="635"/>
                </a:lnTo>
                <a:lnTo>
                  <a:pt x="692" y="639"/>
                </a:lnTo>
                <a:lnTo>
                  <a:pt x="588" y="601"/>
                </a:lnTo>
                <a:lnTo>
                  <a:pt x="558" y="584"/>
                </a:lnTo>
                <a:lnTo>
                  <a:pt x="528" y="565"/>
                </a:lnTo>
                <a:lnTo>
                  <a:pt x="498" y="546"/>
                </a:lnTo>
                <a:lnTo>
                  <a:pt x="470" y="526"/>
                </a:lnTo>
                <a:lnTo>
                  <a:pt x="445" y="509"/>
                </a:lnTo>
                <a:lnTo>
                  <a:pt x="421" y="494"/>
                </a:lnTo>
                <a:lnTo>
                  <a:pt x="389" y="475"/>
                </a:lnTo>
                <a:lnTo>
                  <a:pt x="352" y="496"/>
                </a:lnTo>
                <a:lnTo>
                  <a:pt x="317" y="516"/>
                </a:lnTo>
                <a:lnTo>
                  <a:pt x="285" y="537"/>
                </a:lnTo>
                <a:lnTo>
                  <a:pt x="255" y="556"/>
                </a:lnTo>
                <a:lnTo>
                  <a:pt x="229" y="571"/>
                </a:lnTo>
                <a:lnTo>
                  <a:pt x="206" y="584"/>
                </a:lnTo>
                <a:lnTo>
                  <a:pt x="169" y="597"/>
                </a:lnTo>
                <a:lnTo>
                  <a:pt x="148" y="592"/>
                </a:lnTo>
                <a:lnTo>
                  <a:pt x="143" y="560"/>
                </a:lnTo>
                <a:lnTo>
                  <a:pt x="160" y="496"/>
                </a:lnTo>
                <a:lnTo>
                  <a:pt x="176" y="452"/>
                </a:lnTo>
                <a:lnTo>
                  <a:pt x="197" y="398"/>
                </a:lnTo>
                <a:lnTo>
                  <a:pt x="146" y="379"/>
                </a:lnTo>
                <a:lnTo>
                  <a:pt x="65" y="347"/>
                </a:lnTo>
                <a:lnTo>
                  <a:pt x="4" y="310"/>
                </a:lnTo>
                <a:lnTo>
                  <a:pt x="0" y="289"/>
                </a:lnTo>
                <a:lnTo>
                  <a:pt x="18" y="270"/>
                </a:lnTo>
                <a:lnTo>
                  <a:pt x="18" y="270"/>
                </a:lnTo>
                <a:close/>
              </a:path>
            </a:pathLst>
          </a:custGeom>
          <a:solidFill>
            <a:srgbClr val="C275C2"/>
          </a:solidFill>
          <a:ln w="9525">
            <a:noFill/>
            <a:round/>
            <a:headEnd/>
            <a:tailEnd/>
          </a:ln>
        </p:spPr>
        <p:txBody>
          <a:bodyPr/>
          <a:lstStyle/>
          <a:p>
            <a:endParaRPr lang="en-US"/>
          </a:p>
        </p:txBody>
      </p:sp>
      <p:sp>
        <p:nvSpPr>
          <p:cNvPr id="41999" name="Freeform 15"/>
          <p:cNvSpPr>
            <a:spLocks/>
          </p:cNvSpPr>
          <p:nvPr/>
        </p:nvSpPr>
        <p:spPr bwMode="auto">
          <a:xfrm>
            <a:off x="7856538" y="5638800"/>
            <a:ext cx="1287462" cy="1014413"/>
          </a:xfrm>
          <a:custGeom>
            <a:avLst/>
            <a:gdLst/>
            <a:ahLst/>
            <a:cxnLst>
              <a:cxn ang="0">
                <a:pos x="21" y="271"/>
              </a:cxn>
              <a:cxn ang="0">
                <a:pos x="28" y="256"/>
              </a:cxn>
              <a:cxn ang="0">
                <a:pos x="51" y="242"/>
              </a:cxn>
              <a:cxn ang="0">
                <a:pos x="130" y="222"/>
              </a:cxn>
              <a:cxn ang="0">
                <a:pos x="283" y="203"/>
              </a:cxn>
              <a:cxn ang="0">
                <a:pos x="299" y="130"/>
              </a:cxn>
              <a:cxn ang="0">
                <a:pos x="315" y="68"/>
              </a:cxn>
              <a:cxn ang="0">
                <a:pos x="334" y="40"/>
              </a:cxn>
              <a:cxn ang="0">
                <a:pos x="352" y="21"/>
              </a:cxn>
              <a:cxn ang="0">
                <a:pos x="380" y="0"/>
              </a:cxn>
              <a:cxn ang="0">
                <a:pos x="406" y="2"/>
              </a:cxn>
              <a:cxn ang="0">
                <a:pos x="429" y="19"/>
              </a:cxn>
              <a:cxn ang="0">
                <a:pos x="475" y="92"/>
              </a:cxn>
              <a:cxn ang="0">
                <a:pos x="501" y="137"/>
              </a:cxn>
              <a:cxn ang="0">
                <a:pos x="531" y="182"/>
              </a:cxn>
              <a:cxn ang="0">
                <a:pos x="626" y="167"/>
              </a:cxn>
              <a:cxn ang="0">
                <a:pos x="705" y="156"/>
              </a:cxn>
              <a:cxn ang="0">
                <a:pos x="802" y="154"/>
              </a:cxn>
              <a:cxn ang="0">
                <a:pos x="811" y="171"/>
              </a:cxn>
              <a:cxn ang="0">
                <a:pos x="790" y="203"/>
              </a:cxn>
              <a:cxn ang="0">
                <a:pos x="767" y="226"/>
              </a:cxn>
              <a:cxn ang="0">
                <a:pos x="735" y="254"/>
              </a:cxn>
              <a:cxn ang="0">
                <a:pos x="714" y="269"/>
              </a:cxn>
              <a:cxn ang="0">
                <a:pos x="691" y="286"/>
              </a:cxn>
              <a:cxn ang="0">
                <a:pos x="665" y="304"/>
              </a:cxn>
              <a:cxn ang="0">
                <a:pos x="637" y="325"/>
              </a:cxn>
              <a:cxn ang="0">
                <a:pos x="674" y="385"/>
              </a:cxn>
              <a:cxn ang="0">
                <a:pos x="702" y="447"/>
              </a:cxn>
              <a:cxn ang="0">
                <a:pos x="732" y="577"/>
              </a:cxn>
              <a:cxn ang="0">
                <a:pos x="725" y="624"/>
              </a:cxn>
              <a:cxn ang="0">
                <a:pos x="712" y="635"/>
              </a:cxn>
              <a:cxn ang="0">
                <a:pos x="693" y="639"/>
              </a:cxn>
              <a:cxn ang="0">
                <a:pos x="591" y="601"/>
              </a:cxn>
              <a:cxn ang="0">
                <a:pos x="559" y="584"/>
              </a:cxn>
              <a:cxn ang="0">
                <a:pos x="528" y="566"/>
              </a:cxn>
              <a:cxn ang="0">
                <a:pos x="501" y="547"/>
              </a:cxn>
              <a:cxn ang="0">
                <a:pos x="471" y="528"/>
              </a:cxn>
              <a:cxn ang="0">
                <a:pos x="445" y="509"/>
              </a:cxn>
              <a:cxn ang="0">
                <a:pos x="422" y="494"/>
              </a:cxn>
              <a:cxn ang="0">
                <a:pos x="389" y="475"/>
              </a:cxn>
              <a:cxn ang="0">
                <a:pos x="352" y="496"/>
              </a:cxn>
              <a:cxn ang="0">
                <a:pos x="318" y="519"/>
              </a:cxn>
              <a:cxn ang="0">
                <a:pos x="285" y="537"/>
              </a:cxn>
              <a:cxn ang="0">
                <a:pos x="257" y="556"/>
              </a:cxn>
              <a:cxn ang="0">
                <a:pos x="230" y="571"/>
              </a:cxn>
              <a:cxn ang="0">
                <a:pos x="206" y="584"/>
              </a:cxn>
              <a:cxn ang="0">
                <a:pos x="169" y="599"/>
              </a:cxn>
              <a:cxn ang="0">
                <a:pos x="149" y="592"/>
              </a:cxn>
              <a:cxn ang="0">
                <a:pos x="146" y="560"/>
              </a:cxn>
              <a:cxn ang="0">
                <a:pos x="160" y="498"/>
              </a:cxn>
              <a:cxn ang="0">
                <a:pos x="176" y="453"/>
              </a:cxn>
              <a:cxn ang="0">
                <a:pos x="199" y="398"/>
              </a:cxn>
              <a:cxn ang="0">
                <a:pos x="146" y="380"/>
              </a:cxn>
              <a:cxn ang="0">
                <a:pos x="65" y="348"/>
              </a:cxn>
              <a:cxn ang="0">
                <a:pos x="5" y="310"/>
              </a:cxn>
              <a:cxn ang="0">
                <a:pos x="0" y="289"/>
              </a:cxn>
              <a:cxn ang="0">
                <a:pos x="21" y="271"/>
              </a:cxn>
              <a:cxn ang="0">
                <a:pos x="21" y="271"/>
              </a:cxn>
            </a:cxnLst>
            <a:rect l="0" t="0" r="r" b="b"/>
            <a:pathLst>
              <a:path w="811" h="639">
                <a:moveTo>
                  <a:pt x="21" y="271"/>
                </a:moveTo>
                <a:lnTo>
                  <a:pt x="28" y="256"/>
                </a:lnTo>
                <a:lnTo>
                  <a:pt x="51" y="242"/>
                </a:lnTo>
                <a:lnTo>
                  <a:pt x="130" y="222"/>
                </a:lnTo>
                <a:lnTo>
                  <a:pt x="283" y="203"/>
                </a:lnTo>
                <a:lnTo>
                  <a:pt x="299" y="130"/>
                </a:lnTo>
                <a:lnTo>
                  <a:pt x="315" y="68"/>
                </a:lnTo>
                <a:lnTo>
                  <a:pt x="334" y="40"/>
                </a:lnTo>
                <a:lnTo>
                  <a:pt x="352" y="21"/>
                </a:lnTo>
                <a:lnTo>
                  <a:pt x="380" y="0"/>
                </a:lnTo>
                <a:lnTo>
                  <a:pt x="406" y="2"/>
                </a:lnTo>
                <a:lnTo>
                  <a:pt x="429" y="19"/>
                </a:lnTo>
                <a:lnTo>
                  <a:pt x="475" y="92"/>
                </a:lnTo>
                <a:lnTo>
                  <a:pt x="501" y="137"/>
                </a:lnTo>
                <a:lnTo>
                  <a:pt x="531" y="182"/>
                </a:lnTo>
                <a:lnTo>
                  <a:pt x="626" y="167"/>
                </a:lnTo>
                <a:lnTo>
                  <a:pt x="705" y="156"/>
                </a:lnTo>
                <a:lnTo>
                  <a:pt x="802" y="154"/>
                </a:lnTo>
                <a:lnTo>
                  <a:pt x="811" y="171"/>
                </a:lnTo>
                <a:lnTo>
                  <a:pt x="790" y="203"/>
                </a:lnTo>
                <a:lnTo>
                  <a:pt x="767" y="226"/>
                </a:lnTo>
                <a:lnTo>
                  <a:pt x="735" y="254"/>
                </a:lnTo>
                <a:lnTo>
                  <a:pt x="714" y="269"/>
                </a:lnTo>
                <a:lnTo>
                  <a:pt x="691" y="286"/>
                </a:lnTo>
                <a:lnTo>
                  <a:pt x="665" y="304"/>
                </a:lnTo>
                <a:lnTo>
                  <a:pt x="637" y="325"/>
                </a:lnTo>
                <a:lnTo>
                  <a:pt x="674" y="385"/>
                </a:lnTo>
                <a:lnTo>
                  <a:pt x="702" y="447"/>
                </a:lnTo>
                <a:lnTo>
                  <a:pt x="732" y="577"/>
                </a:lnTo>
                <a:lnTo>
                  <a:pt x="725" y="624"/>
                </a:lnTo>
                <a:lnTo>
                  <a:pt x="712" y="635"/>
                </a:lnTo>
                <a:lnTo>
                  <a:pt x="693" y="639"/>
                </a:lnTo>
                <a:lnTo>
                  <a:pt x="591" y="601"/>
                </a:lnTo>
                <a:lnTo>
                  <a:pt x="559" y="584"/>
                </a:lnTo>
                <a:lnTo>
                  <a:pt x="528" y="566"/>
                </a:lnTo>
                <a:lnTo>
                  <a:pt x="501" y="547"/>
                </a:lnTo>
                <a:lnTo>
                  <a:pt x="471" y="528"/>
                </a:lnTo>
                <a:lnTo>
                  <a:pt x="445" y="509"/>
                </a:lnTo>
                <a:lnTo>
                  <a:pt x="422" y="494"/>
                </a:lnTo>
                <a:lnTo>
                  <a:pt x="389" y="475"/>
                </a:lnTo>
                <a:lnTo>
                  <a:pt x="352" y="496"/>
                </a:lnTo>
                <a:lnTo>
                  <a:pt x="318" y="519"/>
                </a:lnTo>
                <a:lnTo>
                  <a:pt x="285" y="537"/>
                </a:lnTo>
                <a:lnTo>
                  <a:pt x="257" y="556"/>
                </a:lnTo>
                <a:lnTo>
                  <a:pt x="230" y="571"/>
                </a:lnTo>
                <a:lnTo>
                  <a:pt x="206" y="584"/>
                </a:lnTo>
                <a:lnTo>
                  <a:pt x="169" y="599"/>
                </a:lnTo>
                <a:lnTo>
                  <a:pt x="149" y="592"/>
                </a:lnTo>
                <a:lnTo>
                  <a:pt x="146" y="560"/>
                </a:lnTo>
                <a:lnTo>
                  <a:pt x="160" y="498"/>
                </a:lnTo>
                <a:lnTo>
                  <a:pt x="176" y="453"/>
                </a:lnTo>
                <a:lnTo>
                  <a:pt x="199" y="398"/>
                </a:lnTo>
                <a:lnTo>
                  <a:pt x="146" y="380"/>
                </a:lnTo>
                <a:lnTo>
                  <a:pt x="65" y="348"/>
                </a:lnTo>
                <a:lnTo>
                  <a:pt x="5" y="310"/>
                </a:lnTo>
                <a:lnTo>
                  <a:pt x="0" y="289"/>
                </a:lnTo>
                <a:lnTo>
                  <a:pt x="21" y="271"/>
                </a:lnTo>
                <a:lnTo>
                  <a:pt x="21" y="271"/>
                </a:lnTo>
                <a:close/>
              </a:path>
            </a:pathLst>
          </a:custGeom>
          <a:solidFill>
            <a:srgbClr val="C275C2"/>
          </a:solidFill>
          <a:ln w="9525">
            <a:noFill/>
            <a:round/>
            <a:headEnd/>
            <a:tailEnd/>
          </a:ln>
        </p:spPr>
        <p:txBody>
          <a:bodyPr/>
          <a:lstStyle/>
          <a:p>
            <a:endParaRPr lang="en-US"/>
          </a:p>
        </p:txBody>
      </p:sp>
      <p:sp>
        <p:nvSpPr>
          <p:cNvPr id="42000" name="Freeform 16"/>
          <p:cNvSpPr>
            <a:spLocks/>
          </p:cNvSpPr>
          <p:nvPr/>
        </p:nvSpPr>
        <p:spPr bwMode="auto">
          <a:xfrm>
            <a:off x="0" y="0"/>
            <a:ext cx="1287463" cy="1014413"/>
          </a:xfrm>
          <a:custGeom>
            <a:avLst/>
            <a:gdLst/>
            <a:ahLst/>
            <a:cxnLst>
              <a:cxn ang="0">
                <a:pos x="21" y="269"/>
              </a:cxn>
              <a:cxn ang="0">
                <a:pos x="30" y="254"/>
              </a:cxn>
              <a:cxn ang="0">
                <a:pos x="54" y="241"/>
              </a:cxn>
              <a:cxn ang="0">
                <a:pos x="130" y="220"/>
              </a:cxn>
              <a:cxn ang="0">
                <a:pos x="283" y="201"/>
              </a:cxn>
              <a:cxn ang="0">
                <a:pos x="302" y="128"/>
              </a:cxn>
              <a:cxn ang="0">
                <a:pos x="318" y="66"/>
              </a:cxn>
              <a:cxn ang="0">
                <a:pos x="334" y="40"/>
              </a:cxn>
              <a:cxn ang="0">
                <a:pos x="353" y="21"/>
              </a:cxn>
              <a:cxn ang="0">
                <a:pos x="383" y="0"/>
              </a:cxn>
              <a:cxn ang="0">
                <a:pos x="408" y="0"/>
              </a:cxn>
              <a:cxn ang="0">
                <a:pos x="431" y="19"/>
              </a:cxn>
              <a:cxn ang="0">
                <a:pos x="475" y="90"/>
              </a:cxn>
              <a:cxn ang="0">
                <a:pos x="503" y="135"/>
              </a:cxn>
              <a:cxn ang="0">
                <a:pos x="533" y="180"/>
              </a:cxn>
              <a:cxn ang="0">
                <a:pos x="626" y="165"/>
              </a:cxn>
              <a:cxn ang="0">
                <a:pos x="705" y="154"/>
              </a:cxn>
              <a:cxn ang="0">
                <a:pos x="802" y="154"/>
              </a:cxn>
              <a:cxn ang="0">
                <a:pos x="811" y="169"/>
              </a:cxn>
              <a:cxn ang="0">
                <a:pos x="793" y="201"/>
              </a:cxn>
              <a:cxn ang="0">
                <a:pos x="767" y="224"/>
              </a:cxn>
              <a:cxn ang="0">
                <a:pos x="735" y="252"/>
              </a:cxn>
              <a:cxn ang="0">
                <a:pos x="714" y="269"/>
              </a:cxn>
              <a:cxn ang="0">
                <a:pos x="693" y="286"/>
              </a:cxn>
              <a:cxn ang="0">
                <a:pos x="668" y="304"/>
              </a:cxn>
              <a:cxn ang="0">
                <a:pos x="640" y="325"/>
              </a:cxn>
              <a:cxn ang="0">
                <a:pos x="675" y="383"/>
              </a:cxn>
              <a:cxn ang="0">
                <a:pos x="705" y="445"/>
              </a:cxn>
              <a:cxn ang="0">
                <a:pos x="735" y="577"/>
              </a:cxn>
              <a:cxn ang="0">
                <a:pos x="726" y="624"/>
              </a:cxn>
              <a:cxn ang="0">
                <a:pos x="714" y="635"/>
              </a:cxn>
              <a:cxn ang="0">
                <a:pos x="695" y="639"/>
              </a:cxn>
              <a:cxn ang="0">
                <a:pos x="591" y="601"/>
              </a:cxn>
              <a:cxn ang="0">
                <a:pos x="561" y="584"/>
              </a:cxn>
              <a:cxn ang="0">
                <a:pos x="531" y="566"/>
              </a:cxn>
              <a:cxn ang="0">
                <a:pos x="501" y="545"/>
              </a:cxn>
              <a:cxn ang="0">
                <a:pos x="473" y="526"/>
              </a:cxn>
              <a:cxn ang="0">
                <a:pos x="447" y="509"/>
              </a:cxn>
              <a:cxn ang="0">
                <a:pos x="424" y="494"/>
              </a:cxn>
              <a:cxn ang="0">
                <a:pos x="390" y="474"/>
              </a:cxn>
              <a:cxn ang="0">
                <a:pos x="353" y="496"/>
              </a:cxn>
              <a:cxn ang="0">
                <a:pos x="320" y="517"/>
              </a:cxn>
              <a:cxn ang="0">
                <a:pos x="288" y="537"/>
              </a:cxn>
              <a:cxn ang="0">
                <a:pos x="258" y="556"/>
              </a:cxn>
              <a:cxn ang="0">
                <a:pos x="232" y="571"/>
              </a:cxn>
              <a:cxn ang="0">
                <a:pos x="207" y="584"/>
              </a:cxn>
              <a:cxn ang="0">
                <a:pos x="172" y="598"/>
              </a:cxn>
              <a:cxn ang="0">
                <a:pos x="151" y="592"/>
              </a:cxn>
              <a:cxn ang="0">
                <a:pos x="146" y="560"/>
              </a:cxn>
              <a:cxn ang="0">
                <a:pos x="163" y="496"/>
              </a:cxn>
              <a:cxn ang="0">
                <a:pos x="179" y="451"/>
              </a:cxn>
              <a:cxn ang="0">
                <a:pos x="200" y="397"/>
              </a:cxn>
              <a:cxn ang="0">
                <a:pos x="149" y="380"/>
              </a:cxn>
              <a:cxn ang="0">
                <a:pos x="65" y="348"/>
              </a:cxn>
              <a:cxn ang="0">
                <a:pos x="7" y="308"/>
              </a:cxn>
              <a:cxn ang="0">
                <a:pos x="0" y="289"/>
              </a:cxn>
              <a:cxn ang="0">
                <a:pos x="21" y="269"/>
              </a:cxn>
              <a:cxn ang="0">
                <a:pos x="21" y="269"/>
              </a:cxn>
            </a:cxnLst>
            <a:rect l="0" t="0" r="r" b="b"/>
            <a:pathLst>
              <a:path w="811" h="639">
                <a:moveTo>
                  <a:pt x="21" y="269"/>
                </a:moveTo>
                <a:lnTo>
                  <a:pt x="30" y="254"/>
                </a:lnTo>
                <a:lnTo>
                  <a:pt x="54" y="241"/>
                </a:lnTo>
                <a:lnTo>
                  <a:pt x="130" y="220"/>
                </a:lnTo>
                <a:lnTo>
                  <a:pt x="283" y="201"/>
                </a:lnTo>
                <a:lnTo>
                  <a:pt x="302" y="128"/>
                </a:lnTo>
                <a:lnTo>
                  <a:pt x="318" y="66"/>
                </a:lnTo>
                <a:lnTo>
                  <a:pt x="334" y="40"/>
                </a:lnTo>
                <a:lnTo>
                  <a:pt x="353" y="21"/>
                </a:lnTo>
                <a:lnTo>
                  <a:pt x="383" y="0"/>
                </a:lnTo>
                <a:lnTo>
                  <a:pt x="408" y="0"/>
                </a:lnTo>
                <a:lnTo>
                  <a:pt x="431" y="19"/>
                </a:lnTo>
                <a:lnTo>
                  <a:pt x="475" y="90"/>
                </a:lnTo>
                <a:lnTo>
                  <a:pt x="503" y="135"/>
                </a:lnTo>
                <a:lnTo>
                  <a:pt x="533" y="180"/>
                </a:lnTo>
                <a:lnTo>
                  <a:pt x="626" y="165"/>
                </a:lnTo>
                <a:lnTo>
                  <a:pt x="705" y="154"/>
                </a:lnTo>
                <a:lnTo>
                  <a:pt x="802" y="154"/>
                </a:lnTo>
                <a:lnTo>
                  <a:pt x="811" y="169"/>
                </a:lnTo>
                <a:lnTo>
                  <a:pt x="793" y="201"/>
                </a:lnTo>
                <a:lnTo>
                  <a:pt x="767" y="224"/>
                </a:lnTo>
                <a:lnTo>
                  <a:pt x="735" y="252"/>
                </a:lnTo>
                <a:lnTo>
                  <a:pt x="714" y="269"/>
                </a:lnTo>
                <a:lnTo>
                  <a:pt x="693" y="286"/>
                </a:lnTo>
                <a:lnTo>
                  <a:pt x="668" y="304"/>
                </a:lnTo>
                <a:lnTo>
                  <a:pt x="640" y="325"/>
                </a:lnTo>
                <a:lnTo>
                  <a:pt x="675" y="383"/>
                </a:lnTo>
                <a:lnTo>
                  <a:pt x="705" y="445"/>
                </a:lnTo>
                <a:lnTo>
                  <a:pt x="735" y="577"/>
                </a:lnTo>
                <a:lnTo>
                  <a:pt x="726" y="624"/>
                </a:lnTo>
                <a:lnTo>
                  <a:pt x="714" y="635"/>
                </a:lnTo>
                <a:lnTo>
                  <a:pt x="695" y="639"/>
                </a:lnTo>
                <a:lnTo>
                  <a:pt x="591" y="601"/>
                </a:lnTo>
                <a:lnTo>
                  <a:pt x="561" y="584"/>
                </a:lnTo>
                <a:lnTo>
                  <a:pt x="531" y="566"/>
                </a:lnTo>
                <a:lnTo>
                  <a:pt x="501" y="545"/>
                </a:lnTo>
                <a:lnTo>
                  <a:pt x="473" y="526"/>
                </a:lnTo>
                <a:lnTo>
                  <a:pt x="447" y="509"/>
                </a:lnTo>
                <a:lnTo>
                  <a:pt x="424" y="494"/>
                </a:lnTo>
                <a:lnTo>
                  <a:pt x="390" y="474"/>
                </a:lnTo>
                <a:lnTo>
                  <a:pt x="353" y="496"/>
                </a:lnTo>
                <a:lnTo>
                  <a:pt x="320" y="517"/>
                </a:lnTo>
                <a:lnTo>
                  <a:pt x="288" y="537"/>
                </a:lnTo>
                <a:lnTo>
                  <a:pt x="258" y="556"/>
                </a:lnTo>
                <a:lnTo>
                  <a:pt x="232" y="571"/>
                </a:lnTo>
                <a:lnTo>
                  <a:pt x="207" y="584"/>
                </a:lnTo>
                <a:lnTo>
                  <a:pt x="172" y="598"/>
                </a:lnTo>
                <a:lnTo>
                  <a:pt x="151" y="592"/>
                </a:lnTo>
                <a:lnTo>
                  <a:pt x="146" y="560"/>
                </a:lnTo>
                <a:lnTo>
                  <a:pt x="163" y="496"/>
                </a:lnTo>
                <a:lnTo>
                  <a:pt x="179" y="451"/>
                </a:lnTo>
                <a:lnTo>
                  <a:pt x="200" y="397"/>
                </a:lnTo>
                <a:lnTo>
                  <a:pt x="149" y="380"/>
                </a:lnTo>
                <a:lnTo>
                  <a:pt x="65" y="348"/>
                </a:lnTo>
                <a:lnTo>
                  <a:pt x="7" y="308"/>
                </a:lnTo>
                <a:lnTo>
                  <a:pt x="0" y="289"/>
                </a:lnTo>
                <a:lnTo>
                  <a:pt x="21" y="269"/>
                </a:lnTo>
                <a:lnTo>
                  <a:pt x="21" y="269"/>
                </a:lnTo>
                <a:close/>
              </a:path>
            </a:pathLst>
          </a:custGeom>
          <a:solidFill>
            <a:srgbClr val="C275C2"/>
          </a:solidFill>
          <a:ln w="9525">
            <a:noFill/>
            <a:round/>
            <a:headEnd/>
            <a:tailEnd/>
          </a:ln>
        </p:spPr>
        <p:txBody>
          <a:bodyPr/>
          <a:lstStyle/>
          <a:p>
            <a:endParaRPr lang="en-US"/>
          </a:p>
        </p:txBody>
      </p:sp>
      <p:sp>
        <p:nvSpPr>
          <p:cNvPr id="42001" name="Freeform 17"/>
          <p:cNvSpPr>
            <a:spLocks/>
          </p:cNvSpPr>
          <p:nvPr/>
        </p:nvSpPr>
        <p:spPr bwMode="auto">
          <a:xfrm>
            <a:off x="293688" y="2971800"/>
            <a:ext cx="374650" cy="858838"/>
          </a:xfrm>
          <a:custGeom>
            <a:avLst/>
            <a:gdLst/>
            <a:ahLst/>
            <a:cxnLst>
              <a:cxn ang="0">
                <a:pos x="180" y="62"/>
              </a:cxn>
              <a:cxn ang="0">
                <a:pos x="236" y="477"/>
              </a:cxn>
              <a:cxn ang="0">
                <a:pos x="217" y="511"/>
              </a:cxn>
              <a:cxn ang="0">
                <a:pos x="204" y="524"/>
              </a:cxn>
              <a:cxn ang="0">
                <a:pos x="187" y="533"/>
              </a:cxn>
              <a:cxn ang="0">
                <a:pos x="113" y="541"/>
              </a:cxn>
              <a:cxn ang="0">
                <a:pos x="48" y="509"/>
              </a:cxn>
              <a:cxn ang="0">
                <a:pos x="32" y="479"/>
              </a:cxn>
              <a:cxn ang="0">
                <a:pos x="32" y="441"/>
              </a:cxn>
              <a:cxn ang="0">
                <a:pos x="46" y="347"/>
              </a:cxn>
              <a:cxn ang="0">
                <a:pos x="39" y="263"/>
              </a:cxn>
              <a:cxn ang="0">
                <a:pos x="21" y="180"/>
              </a:cxn>
              <a:cxn ang="0">
                <a:pos x="0" y="84"/>
              </a:cxn>
              <a:cxn ang="0">
                <a:pos x="0" y="52"/>
              </a:cxn>
              <a:cxn ang="0">
                <a:pos x="16" y="26"/>
              </a:cxn>
              <a:cxn ang="0">
                <a:pos x="44" y="9"/>
              </a:cxn>
              <a:cxn ang="0">
                <a:pos x="76" y="0"/>
              </a:cxn>
              <a:cxn ang="0">
                <a:pos x="141" y="9"/>
              </a:cxn>
              <a:cxn ang="0">
                <a:pos x="180" y="62"/>
              </a:cxn>
              <a:cxn ang="0">
                <a:pos x="180" y="62"/>
              </a:cxn>
            </a:cxnLst>
            <a:rect l="0" t="0" r="r" b="b"/>
            <a:pathLst>
              <a:path w="236" h="541">
                <a:moveTo>
                  <a:pt x="180" y="62"/>
                </a:moveTo>
                <a:lnTo>
                  <a:pt x="236" y="477"/>
                </a:lnTo>
                <a:lnTo>
                  <a:pt x="217" y="511"/>
                </a:lnTo>
                <a:lnTo>
                  <a:pt x="204" y="524"/>
                </a:lnTo>
                <a:lnTo>
                  <a:pt x="187" y="533"/>
                </a:lnTo>
                <a:lnTo>
                  <a:pt x="113" y="541"/>
                </a:lnTo>
                <a:lnTo>
                  <a:pt x="48" y="509"/>
                </a:lnTo>
                <a:lnTo>
                  <a:pt x="32" y="479"/>
                </a:lnTo>
                <a:lnTo>
                  <a:pt x="32" y="441"/>
                </a:lnTo>
                <a:lnTo>
                  <a:pt x="46" y="347"/>
                </a:lnTo>
                <a:lnTo>
                  <a:pt x="39" y="263"/>
                </a:lnTo>
                <a:lnTo>
                  <a:pt x="21" y="180"/>
                </a:lnTo>
                <a:lnTo>
                  <a:pt x="0" y="84"/>
                </a:lnTo>
                <a:lnTo>
                  <a:pt x="0" y="52"/>
                </a:lnTo>
                <a:lnTo>
                  <a:pt x="16" y="26"/>
                </a:lnTo>
                <a:lnTo>
                  <a:pt x="44" y="9"/>
                </a:lnTo>
                <a:lnTo>
                  <a:pt x="76" y="0"/>
                </a:lnTo>
                <a:lnTo>
                  <a:pt x="141" y="9"/>
                </a:lnTo>
                <a:lnTo>
                  <a:pt x="180" y="62"/>
                </a:lnTo>
                <a:lnTo>
                  <a:pt x="180" y="62"/>
                </a:lnTo>
                <a:close/>
              </a:path>
            </a:pathLst>
          </a:custGeom>
          <a:solidFill>
            <a:srgbClr val="C275C2"/>
          </a:solidFill>
          <a:ln w="9525">
            <a:noFill/>
            <a:round/>
            <a:headEnd/>
            <a:tailEnd/>
          </a:ln>
        </p:spPr>
        <p:txBody>
          <a:bodyPr/>
          <a:lstStyle/>
          <a:p>
            <a:endParaRPr lang="en-US"/>
          </a:p>
        </p:txBody>
      </p:sp>
      <p:sp>
        <p:nvSpPr>
          <p:cNvPr id="42002" name="Freeform 18"/>
          <p:cNvSpPr>
            <a:spLocks/>
          </p:cNvSpPr>
          <p:nvPr/>
        </p:nvSpPr>
        <p:spPr bwMode="auto">
          <a:xfrm>
            <a:off x="228600" y="4267200"/>
            <a:ext cx="404813" cy="895350"/>
          </a:xfrm>
          <a:custGeom>
            <a:avLst/>
            <a:gdLst/>
            <a:ahLst/>
            <a:cxnLst>
              <a:cxn ang="0">
                <a:pos x="255" y="79"/>
              </a:cxn>
              <a:cxn ang="0">
                <a:pos x="241" y="378"/>
              </a:cxn>
              <a:cxn ang="0">
                <a:pos x="220" y="478"/>
              </a:cxn>
              <a:cxn ang="0">
                <a:pos x="208" y="517"/>
              </a:cxn>
              <a:cxn ang="0">
                <a:pos x="181" y="543"/>
              </a:cxn>
              <a:cxn ang="0">
                <a:pos x="146" y="560"/>
              </a:cxn>
              <a:cxn ang="0">
                <a:pos x="104" y="564"/>
              </a:cxn>
              <a:cxn ang="0">
                <a:pos x="30" y="538"/>
              </a:cxn>
              <a:cxn ang="0">
                <a:pos x="0" y="468"/>
              </a:cxn>
              <a:cxn ang="0">
                <a:pos x="9" y="357"/>
              </a:cxn>
              <a:cxn ang="0">
                <a:pos x="23" y="280"/>
              </a:cxn>
              <a:cxn ang="0">
                <a:pos x="42" y="215"/>
              </a:cxn>
              <a:cxn ang="0">
                <a:pos x="72" y="72"/>
              </a:cxn>
              <a:cxn ang="0">
                <a:pos x="81" y="38"/>
              </a:cxn>
              <a:cxn ang="0">
                <a:pos x="104" y="15"/>
              </a:cxn>
              <a:cxn ang="0">
                <a:pos x="134" y="4"/>
              </a:cxn>
              <a:cxn ang="0">
                <a:pos x="169" y="0"/>
              </a:cxn>
              <a:cxn ang="0">
                <a:pos x="229" y="21"/>
              </a:cxn>
              <a:cxn ang="0">
                <a:pos x="255" y="79"/>
              </a:cxn>
              <a:cxn ang="0">
                <a:pos x="255" y="79"/>
              </a:cxn>
            </a:cxnLst>
            <a:rect l="0" t="0" r="r" b="b"/>
            <a:pathLst>
              <a:path w="255" h="564">
                <a:moveTo>
                  <a:pt x="255" y="79"/>
                </a:moveTo>
                <a:lnTo>
                  <a:pt x="241" y="378"/>
                </a:lnTo>
                <a:lnTo>
                  <a:pt x="220" y="478"/>
                </a:lnTo>
                <a:lnTo>
                  <a:pt x="208" y="517"/>
                </a:lnTo>
                <a:lnTo>
                  <a:pt x="181" y="543"/>
                </a:lnTo>
                <a:lnTo>
                  <a:pt x="146" y="560"/>
                </a:lnTo>
                <a:lnTo>
                  <a:pt x="104" y="564"/>
                </a:lnTo>
                <a:lnTo>
                  <a:pt x="30" y="538"/>
                </a:lnTo>
                <a:lnTo>
                  <a:pt x="0" y="468"/>
                </a:lnTo>
                <a:lnTo>
                  <a:pt x="9" y="357"/>
                </a:lnTo>
                <a:lnTo>
                  <a:pt x="23" y="280"/>
                </a:lnTo>
                <a:lnTo>
                  <a:pt x="42" y="215"/>
                </a:lnTo>
                <a:lnTo>
                  <a:pt x="72" y="72"/>
                </a:lnTo>
                <a:lnTo>
                  <a:pt x="81" y="38"/>
                </a:lnTo>
                <a:lnTo>
                  <a:pt x="104" y="15"/>
                </a:lnTo>
                <a:lnTo>
                  <a:pt x="134" y="4"/>
                </a:lnTo>
                <a:lnTo>
                  <a:pt x="169" y="0"/>
                </a:lnTo>
                <a:lnTo>
                  <a:pt x="229" y="21"/>
                </a:lnTo>
                <a:lnTo>
                  <a:pt x="255" y="79"/>
                </a:lnTo>
                <a:lnTo>
                  <a:pt x="255" y="79"/>
                </a:lnTo>
                <a:close/>
              </a:path>
            </a:pathLst>
          </a:custGeom>
          <a:solidFill>
            <a:srgbClr val="FFFF00"/>
          </a:solidFill>
          <a:ln w="9525">
            <a:noFill/>
            <a:round/>
            <a:headEnd/>
            <a:tailEnd/>
          </a:ln>
        </p:spPr>
        <p:txBody>
          <a:bodyPr/>
          <a:lstStyle/>
          <a:p>
            <a:endParaRPr lang="en-US"/>
          </a:p>
        </p:txBody>
      </p:sp>
      <p:sp>
        <p:nvSpPr>
          <p:cNvPr id="42003" name="Freeform 19"/>
          <p:cNvSpPr>
            <a:spLocks/>
          </p:cNvSpPr>
          <p:nvPr/>
        </p:nvSpPr>
        <p:spPr bwMode="auto">
          <a:xfrm>
            <a:off x="1600200" y="6502400"/>
            <a:ext cx="1354138" cy="268288"/>
          </a:xfrm>
          <a:custGeom>
            <a:avLst/>
            <a:gdLst/>
            <a:ahLst/>
            <a:cxnLst>
              <a:cxn ang="0">
                <a:pos x="72" y="33"/>
              </a:cxn>
              <a:cxn ang="0">
                <a:pos x="253" y="41"/>
              </a:cxn>
              <a:cxn ang="0">
                <a:pos x="410" y="28"/>
              </a:cxn>
              <a:cxn ang="0">
                <a:pos x="570" y="9"/>
              </a:cxn>
              <a:cxn ang="0">
                <a:pos x="748" y="0"/>
              </a:cxn>
              <a:cxn ang="0">
                <a:pos x="795" y="7"/>
              </a:cxn>
              <a:cxn ang="0">
                <a:pos x="827" y="26"/>
              </a:cxn>
              <a:cxn ang="0">
                <a:pos x="853" y="84"/>
              </a:cxn>
              <a:cxn ang="0">
                <a:pos x="846" y="114"/>
              </a:cxn>
              <a:cxn ang="0">
                <a:pos x="827" y="142"/>
              </a:cxn>
              <a:cxn ang="0">
                <a:pos x="795" y="161"/>
              </a:cxn>
              <a:cxn ang="0">
                <a:pos x="748" y="169"/>
              </a:cxn>
              <a:cxn ang="0">
                <a:pos x="401" y="163"/>
              </a:cxn>
              <a:cxn ang="0">
                <a:pos x="56" y="135"/>
              </a:cxn>
              <a:cxn ang="0">
                <a:pos x="12" y="112"/>
              </a:cxn>
              <a:cxn ang="0">
                <a:pos x="0" y="77"/>
              </a:cxn>
              <a:cxn ang="0">
                <a:pos x="9" y="60"/>
              </a:cxn>
              <a:cxn ang="0">
                <a:pos x="23" y="45"/>
              </a:cxn>
              <a:cxn ang="0">
                <a:pos x="72" y="33"/>
              </a:cxn>
              <a:cxn ang="0">
                <a:pos x="72" y="33"/>
              </a:cxn>
            </a:cxnLst>
            <a:rect l="0" t="0" r="r" b="b"/>
            <a:pathLst>
              <a:path w="853" h="169">
                <a:moveTo>
                  <a:pt x="72" y="33"/>
                </a:moveTo>
                <a:lnTo>
                  <a:pt x="253" y="41"/>
                </a:lnTo>
                <a:lnTo>
                  <a:pt x="410" y="28"/>
                </a:lnTo>
                <a:lnTo>
                  <a:pt x="570" y="9"/>
                </a:lnTo>
                <a:lnTo>
                  <a:pt x="748" y="0"/>
                </a:lnTo>
                <a:lnTo>
                  <a:pt x="795" y="7"/>
                </a:lnTo>
                <a:lnTo>
                  <a:pt x="827" y="26"/>
                </a:lnTo>
                <a:lnTo>
                  <a:pt x="853" y="84"/>
                </a:lnTo>
                <a:lnTo>
                  <a:pt x="846" y="114"/>
                </a:lnTo>
                <a:lnTo>
                  <a:pt x="827" y="142"/>
                </a:lnTo>
                <a:lnTo>
                  <a:pt x="795" y="161"/>
                </a:lnTo>
                <a:lnTo>
                  <a:pt x="748" y="169"/>
                </a:lnTo>
                <a:lnTo>
                  <a:pt x="401" y="163"/>
                </a:lnTo>
                <a:lnTo>
                  <a:pt x="56" y="135"/>
                </a:lnTo>
                <a:lnTo>
                  <a:pt x="12" y="112"/>
                </a:lnTo>
                <a:lnTo>
                  <a:pt x="0" y="77"/>
                </a:lnTo>
                <a:lnTo>
                  <a:pt x="9" y="60"/>
                </a:lnTo>
                <a:lnTo>
                  <a:pt x="23" y="45"/>
                </a:lnTo>
                <a:lnTo>
                  <a:pt x="72" y="33"/>
                </a:lnTo>
                <a:lnTo>
                  <a:pt x="72" y="33"/>
                </a:lnTo>
                <a:close/>
              </a:path>
            </a:pathLst>
          </a:custGeom>
          <a:solidFill>
            <a:srgbClr val="FFFF00"/>
          </a:solidFill>
          <a:ln w="9525">
            <a:noFill/>
            <a:round/>
            <a:headEnd/>
            <a:tailEnd/>
          </a:ln>
        </p:spPr>
        <p:txBody>
          <a:bodyPr/>
          <a:lstStyle/>
          <a:p>
            <a:endParaRPr lang="en-US"/>
          </a:p>
        </p:txBody>
      </p:sp>
      <p:sp>
        <p:nvSpPr>
          <p:cNvPr id="42004" name="Freeform 20"/>
          <p:cNvSpPr>
            <a:spLocks/>
          </p:cNvSpPr>
          <p:nvPr/>
        </p:nvSpPr>
        <p:spPr bwMode="auto">
          <a:xfrm>
            <a:off x="3429000" y="6442075"/>
            <a:ext cx="1465263" cy="319088"/>
          </a:xfrm>
          <a:custGeom>
            <a:avLst/>
            <a:gdLst/>
            <a:ahLst/>
            <a:cxnLst>
              <a:cxn ang="0">
                <a:pos x="114" y="0"/>
              </a:cxn>
              <a:cxn ang="0">
                <a:pos x="369" y="22"/>
              </a:cxn>
              <a:cxn ang="0">
                <a:pos x="621" y="31"/>
              </a:cxn>
              <a:cxn ang="0">
                <a:pos x="818" y="31"/>
              </a:cxn>
              <a:cxn ang="0">
                <a:pos x="865" y="39"/>
              </a:cxn>
              <a:cxn ang="0">
                <a:pos x="897" y="58"/>
              </a:cxn>
              <a:cxn ang="0">
                <a:pos x="923" y="116"/>
              </a:cxn>
              <a:cxn ang="0">
                <a:pos x="916" y="148"/>
              </a:cxn>
              <a:cxn ang="0">
                <a:pos x="897" y="174"/>
              </a:cxn>
              <a:cxn ang="0">
                <a:pos x="865" y="193"/>
              </a:cxn>
              <a:cxn ang="0">
                <a:pos x="818" y="201"/>
              </a:cxn>
              <a:cxn ang="0">
                <a:pos x="621" y="201"/>
              </a:cxn>
              <a:cxn ang="0">
                <a:pos x="357" y="191"/>
              </a:cxn>
              <a:cxn ang="0">
                <a:pos x="93" y="169"/>
              </a:cxn>
              <a:cxn ang="0">
                <a:pos x="49" y="157"/>
              </a:cxn>
              <a:cxn ang="0">
                <a:pos x="19" y="135"/>
              </a:cxn>
              <a:cxn ang="0">
                <a:pos x="0" y="75"/>
              </a:cxn>
              <a:cxn ang="0">
                <a:pos x="10" y="45"/>
              </a:cxn>
              <a:cxn ang="0">
                <a:pos x="33" y="20"/>
              </a:cxn>
              <a:cxn ang="0">
                <a:pos x="68" y="3"/>
              </a:cxn>
              <a:cxn ang="0">
                <a:pos x="114" y="0"/>
              </a:cxn>
              <a:cxn ang="0">
                <a:pos x="114" y="0"/>
              </a:cxn>
            </a:cxnLst>
            <a:rect l="0" t="0" r="r" b="b"/>
            <a:pathLst>
              <a:path w="923" h="201">
                <a:moveTo>
                  <a:pt x="114" y="0"/>
                </a:moveTo>
                <a:lnTo>
                  <a:pt x="369" y="22"/>
                </a:lnTo>
                <a:lnTo>
                  <a:pt x="621" y="31"/>
                </a:lnTo>
                <a:lnTo>
                  <a:pt x="818" y="31"/>
                </a:lnTo>
                <a:lnTo>
                  <a:pt x="865" y="39"/>
                </a:lnTo>
                <a:lnTo>
                  <a:pt x="897" y="58"/>
                </a:lnTo>
                <a:lnTo>
                  <a:pt x="923" y="116"/>
                </a:lnTo>
                <a:lnTo>
                  <a:pt x="916" y="148"/>
                </a:lnTo>
                <a:lnTo>
                  <a:pt x="897" y="174"/>
                </a:lnTo>
                <a:lnTo>
                  <a:pt x="865" y="193"/>
                </a:lnTo>
                <a:lnTo>
                  <a:pt x="818" y="201"/>
                </a:lnTo>
                <a:lnTo>
                  <a:pt x="621" y="201"/>
                </a:lnTo>
                <a:lnTo>
                  <a:pt x="357" y="191"/>
                </a:lnTo>
                <a:lnTo>
                  <a:pt x="93" y="169"/>
                </a:lnTo>
                <a:lnTo>
                  <a:pt x="49" y="157"/>
                </a:lnTo>
                <a:lnTo>
                  <a:pt x="19" y="135"/>
                </a:lnTo>
                <a:lnTo>
                  <a:pt x="0" y="75"/>
                </a:lnTo>
                <a:lnTo>
                  <a:pt x="10" y="45"/>
                </a:lnTo>
                <a:lnTo>
                  <a:pt x="33" y="20"/>
                </a:lnTo>
                <a:lnTo>
                  <a:pt x="68" y="3"/>
                </a:lnTo>
                <a:lnTo>
                  <a:pt x="114" y="0"/>
                </a:lnTo>
                <a:lnTo>
                  <a:pt x="114" y="0"/>
                </a:lnTo>
                <a:close/>
              </a:path>
            </a:pathLst>
          </a:custGeom>
          <a:solidFill>
            <a:srgbClr val="FFFF00"/>
          </a:solidFill>
          <a:ln w="9525">
            <a:noFill/>
            <a:round/>
            <a:headEnd/>
            <a:tailEnd/>
          </a:ln>
        </p:spPr>
        <p:txBody>
          <a:bodyPr/>
          <a:lstStyle/>
          <a:p>
            <a:endParaRPr lang="en-US"/>
          </a:p>
        </p:txBody>
      </p:sp>
      <p:sp>
        <p:nvSpPr>
          <p:cNvPr id="42005" name="Freeform 21"/>
          <p:cNvSpPr>
            <a:spLocks/>
          </p:cNvSpPr>
          <p:nvPr/>
        </p:nvSpPr>
        <p:spPr bwMode="auto">
          <a:xfrm>
            <a:off x="5562600" y="6489700"/>
            <a:ext cx="1304925" cy="298450"/>
          </a:xfrm>
          <a:custGeom>
            <a:avLst/>
            <a:gdLst/>
            <a:ahLst/>
            <a:cxnLst>
              <a:cxn ang="0">
                <a:pos x="53" y="39"/>
              </a:cxn>
              <a:cxn ang="0">
                <a:pos x="257" y="23"/>
              </a:cxn>
              <a:cxn ang="0">
                <a:pos x="354" y="8"/>
              </a:cxn>
              <a:cxn ang="0">
                <a:pos x="463" y="0"/>
              </a:cxn>
              <a:cxn ang="0">
                <a:pos x="616" y="9"/>
              </a:cxn>
              <a:cxn ang="0">
                <a:pos x="764" y="41"/>
              </a:cxn>
              <a:cxn ang="0">
                <a:pos x="801" y="58"/>
              </a:cxn>
              <a:cxn ang="0">
                <a:pos x="820" y="81"/>
              </a:cxn>
              <a:cxn ang="0">
                <a:pos x="822" y="135"/>
              </a:cxn>
              <a:cxn ang="0">
                <a:pos x="806" y="162"/>
              </a:cxn>
              <a:cxn ang="0">
                <a:pos x="780" y="179"/>
              </a:cxn>
              <a:cxn ang="0">
                <a:pos x="748" y="188"/>
              </a:cxn>
              <a:cxn ang="0">
                <a:pos x="706" y="184"/>
              </a:cxn>
              <a:cxn ang="0">
                <a:pos x="586" y="164"/>
              </a:cxn>
              <a:cxn ang="0">
                <a:pos x="461" y="160"/>
              </a:cxn>
              <a:cxn ang="0">
                <a:pos x="254" y="143"/>
              </a:cxn>
              <a:cxn ang="0">
                <a:pos x="157" y="130"/>
              </a:cxn>
              <a:cxn ang="0">
                <a:pos x="48" y="120"/>
              </a:cxn>
              <a:cxn ang="0">
                <a:pos x="11" y="107"/>
              </a:cxn>
              <a:cxn ang="0">
                <a:pos x="0" y="77"/>
              </a:cxn>
              <a:cxn ang="0">
                <a:pos x="13" y="51"/>
              </a:cxn>
              <a:cxn ang="0">
                <a:pos x="53" y="39"/>
              </a:cxn>
              <a:cxn ang="0">
                <a:pos x="53" y="39"/>
              </a:cxn>
            </a:cxnLst>
            <a:rect l="0" t="0" r="r" b="b"/>
            <a:pathLst>
              <a:path w="822" h="188">
                <a:moveTo>
                  <a:pt x="53" y="39"/>
                </a:moveTo>
                <a:lnTo>
                  <a:pt x="257" y="23"/>
                </a:lnTo>
                <a:lnTo>
                  <a:pt x="354" y="8"/>
                </a:lnTo>
                <a:lnTo>
                  <a:pt x="463" y="0"/>
                </a:lnTo>
                <a:lnTo>
                  <a:pt x="616" y="9"/>
                </a:lnTo>
                <a:lnTo>
                  <a:pt x="764" y="41"/>
                </a:lnTo>
                <a:lnTo>
                  <a:pt x="801" y="58"/>
                </a:lnTo>
                <a:lnTo>
                  <a:pt x="820" y="81"/>
                </a:lnTo>
                <a:lnTo>
                  <a:pt x="822" y="135"/>
                </a:lnTo>
                <a:lnTo>
                  <a:pt x="806" y="162"/>
                </a:lnTo>
                <a:lnTo>
                  <a:pt x="780" y="179"/>
                </a:lnTo>
                <a:lnTo>
                  <a:pt x="748" y="188"/>
                </a:lnTo>
                <a:lnTo>
                  <a:pt x="706" y="184"/>
                </a:lnTo>
                <a:lnTo>
                  <a:pt x="586" y="164"/>
                </a:lnTo>
                <a:lnTo>
                  <a:pt x="461" y="160"/>
                </a:lnTo>
                <a:lnTo>
                  <a:pt x="254" y="143"/>
                </a:lnTo>
                <a:lnTo>
                  <a:pt x="157" y="130"/>
                </a:lnTo>
                <a:lnTo>
                  <a:pt x="48" y="120"/>
                </a:lnTo>
                <a:lnTo>
                  <a:pt x="11" y="107"/>
                </a:lnTo>
                <a:lnTo>
                  <a:pt x="0" y="77"/>
                </a:lnTo>
                <a:lnTo>
                  <a:pt x="13" y="51"/>
                </a:lnTo>
                <a:lnTo>
                  <a:pt x="53" y="39"/>
                </a:lnTo>
                <a:lnTo>
                  <a:pt x="53" y="39"/>
                </a:lnTo>
                <a:close/>
              </a:path>
            </a:pathLst>
          </a:custGeom>
          <a:solidFill>
            <a:srgbClr val="FFFF00"/>
          </a:solidFill>
          <a:ln w="9525">
            <a:noFill/>
            <a:round/>
            <a:headEnd/>
            <a:tailEnd/>
          </a:ln>
        </p:spPr>
        <p:txBody>
          <a:bodyPr/>
          <a:lstStyle/>
          <a:p>
            <a:endParaRPr lang="en-US"/>
          </a:p>
        </p:txBody>
      </p:sp>
      <p:sp>
        <p:nvSpPr>
          <p:cNvPr id="42006" name="Freeform 22"/>
          <p:cNvSpPr>
            <a:spLocks/>
          </p:cNvSpPr>
          <p:nvPr/>
        </p:nvSpPr>
        <p:spPr bwMode="auto">
          <a:xfrm>
            <a:off x="8534400" y="1371600"/>
            <a:ext cx="379413" cy="987425"/>
          </a:xfrm>
          <a:custGeom>
            <a:avLst/>
            <a:gdLst/>
            <a:ahLst/>
            <a:cxnLst>
              <a:cxn ang="0">
                <a:pos x="239" y="96"/>
              </a:cxn>
              <a:cxn ang="0">
                <a:pos x="222" y="212"/>
              </a:cxn>
              <a:cxn ang="0">
                <a:pos x="204" y="318"/>
              </a:cxn>
              <a:cxn ang="0">
                <a:pos x="195" y="539"/>
              </a:cxn>
              <a:cxn ang="0">
                <a:pos x="192" y="571"/>
              </a:cxn>
              <a:cxn ang="0">
                <a:pos x="174" y="598"/>
              </a:cxn>
              <a:cxn ang="0">
                <a:pos x="146" y="614"/>
              </a:cxn>
              <a:cxn ang="0">
                <a:pos x="113" y="622"/>
              </a:cxn>
              <a:cxn ang="0">
                <a:pos x="49" y="609"/>
              </a:cxn>
              <a:cxn ang="0">
                <a:pos x="11" y="554"/>
              </a:cxn>
              <a:cxn ang="0">
                <a:pos x="0" y="319"/>
              </a:cxn>
              <a:cxn ang="0">
                <a:pos x="16" y="85"/>
              </a:cxn>
              <a:cxn ang="0">
                <a:pos x="30" y="45"/>
              </a:cxn>
              <a:cxn ang="0">
                <a:pos x="56" y="19"/>
              </a:cxn>
              <a:cxn ang="0">
                <a:pos x="93" y="4"/>
              </a:cxn>
              <a:cxn ang="0">
                <a:pos x="134" y="0"/>
              </a:cxn>
              <a:cxn ang="0">
                <a:pos x="208" y="26"/>
              </a:cxn>
              <a:cxn ang="0">
                <a:pos x="239" y="96"/>
              </a:cxn>
              <a:cxn ang="0">
                <a:pos x="239" y="96"/>
              </a:cxn>
            </a:cxnLst>
            <a:rect l="0" t="0" r="r" b="b"/>
            <a:pathLst>
              <a:path w="239" h="622">
                <a:moveTo>
                  <a:pt x="239" y="96"/>
                </a:moveTo>
                <a:lnTo>
                  <a:pt x="222" y="212"/>
                </a:lnTo>
                <a:lnTo>
                  <a:pt x="204" y="318"/>
                </a:lnTo>
                <a:lnTo>
                  <a:pt x="195" y="539"/>
                </a:lnTo>
                <a:lnTo>
                  <a:pt x="192" y="571"/>
                </a:lnTo>
                <a:lnTo>
                  <a:pt x="174" y="598"/>
                </a:lnTo>
                <a:lnTo>
                  <a:pt x="146" y="614"/>
                </a:lnTo>
                <a:lnTo>
                  <a:pt x="113" y="622"/>
                </a:lnTo>
                <a:lnTo>
                  <a:pt x="49" y="609"/>
                </a:lnTo>
                <a:lnTo>
                  <a:pt x="11" y="554"/>
                </a:lnTo>
                <a:lnTo>
                  <a:pt x="0" y="319"/>
                </a:lnTo>
                <a:lnTo>
                  <a:pt x="16" y="85"/>
                </a:lnTo>
                <a:lnTo>
                  <a:pt x="30" y="45"/>
                </a:lnTo>
                <a:lnTo>
                  <a:pt x="56" y="19"/>
                </a:lnTo>
                <a:lnTo>
                  <a:pt x="93" y="4"/>
                </a:lnTo>
                <a:lnTo>
                  <a:pt x="134" y="0"/>
                </a:lnTo>
                <a:lnTo>
                  <a:pt x="208" y="26"/>
                </a:lnTo>
                <a:lnTo>
                  <a:pt x="239" y="96"/>
                </a:lnTo>
                <a:lnTo>
                  <a:pt x="239" y="96"/>
                </a:lnTo>
                <a:close/>
              </a:path>
            </a:pathLst>
          </a:custGeom>
          <a:solidFill>
            <a:srgbClr val="FFFF00"/>
          </a:solidFill>
          <a:ln w="9525">
            <a:noFill/>
            <a:round/>
            <a:headEnd/>
            <a:tailEnd/>
          </a:ln>
        </p:spPr>
        <p:txBody>
          <a:bodyPr/>
          <a:lstStyle/>
          <a:p>
            <a:endParaRPr lang="en-US"/>
          </a:p>
        </p:txBody>
      </p:sp>
      <p:sp>
        <p:nvSpPr>
          <p:cNvPr id="42007" name="Freeform 23"/>
          <p:cNvSpPr>
            <a:spLocks/>
          </p:cNvSpPr>
          <p:nvPr/>
        </p:nvSpPr>
        <p:spPr bwMode="auto">
          <a:xfrm>
            <a:off x="8610600" y="2819400"/>
            <a:ext cx="317500" cy="1123950"/>
          </a:xfrm>
          <a:custGeom>
            <a:avLst/>
            <a:gdLst/>
            <a:ahLst/>
            <a:cxnLst>
              <a:cxn ang="0">
                <a:pos x="174" y="69"/>
              </a:cxn>
              <a:cxn ang="0">
                <a:pos x="200" y="637"/>
              </a:cxn>
              <a:cxn ang="0">
                <a:pos x="188" y="669"/>
              </a:cxn>
              <a:cxn ang="0">
                <a:pos x="167" y="691"/>
              </a:cxn>
              <a:cxn ang="0">
                <a:pos x="137" y="704"/>
              </a:cxn>
              <a:cxn ang="0">
                <a:pos x="102" y="708"/>
              </a:cxn>
              <a:cxn ang="0">
                <a:pos x="40" y="687"/>
              </a:cxn>
              <a:cxn ang="0">
                <a:pos x="14" y="629"/>
              </a:cxn>
              <a:cxn ang="0">
                <a:pos x="19" y="481"/>
              </a:cxn>
              <a:cxn ang="0">
                <a:pos x="14" y="351"/>
              </a:cxn>
              <a:cxn ang="0">
                <a:pos x="0" y="71"/>
              </a:cxn>
              <a:cxn ang="0">
                <a:pos x="7" y="41"/>
              </a:cxn>
              <a:cxn ang="0">
                <a:pos x="26" y="18"/>
              </a:cxn>
              <a:cxn ang="0">
                <a:pos x="54" y="3"/>
              </a:cxn>
              <a:cxn ang="0">
                <a:pos x="86" y="0"/>
              </a:cxn>
              <a:cxn ang="0">
                <a:pos x="146" y="16"/>
              </a:cxn>
              <a:cxn ang="0">
                <a:pos x="174" y="69"/>
              </a:cxn>
              <a:cxn ang="0">
                <a:pos x="174" y="69"/>
              </a:cxn>
            </a:cxnLst>
            <a:rect l="0" t="0" r="r" b="b"/>
            <a:pathLst>
              <a:path w="200" h="708">
                <a:moveTo>
                  <a:pt x="174" y="69"/>
                </a:moveTo>
                <a:lnTo>
                  <a:pt x="200" y="637"/>
                </a:lnTo>
                <a:lnTo>
                  <a:pt x="188" y="669"/>
                </a:lnTo>
                <a:lnTo>
                  <a:pt x="167" y="691"/>
                </a:lnTo>
                <a:lnTo>
                  <a:pt x="137" y="704"/>
                </a:lnTo>
                <a:lnTo>
                  <a:pt x="102" y="708"/>
                </a:lnTo>
                <a:lnTo>
                  <a:pt x="40" y="687"/>
                </a:lnTo>
                <a:lnTo>
                  <a:pt x="14" y="629"/>
                </a:lnTo>
                <a:lnTo>
                  <a:pt x="19" y="481"/>
                </a:lnTo>
                <a:lnTo>
                  <a:pt x="14" y="351"/>
                </a:lnTo>
                <a:lnTo>
                  <a:pt x="0" y="71"/>
                </a:lnTo>
                <a:lnTo>
                  <a:pt x="7" y="41"/>
                </a:lnTo>
                <a:lnTo>
                  <a:pt x="26" y="18"/>
                </a:lnTo>
                <a:lnTo>
                  <a:pt x="54" y="3"/>
                </a:lnTo>
                <a:lnTo>
                  <a:pt x="86" y="0"/>
                </a:lnTo>
                <a:lnTo>
                  <a:pt x="146" y="16"/>
                </a:lnTo>
                <a:lnTo>
                  <a:pt x="174" y="69"/>
                </a:lnTo>
                <a:lnTo>
                  <a:pt x="174" y="69"/>
                </a:lnTo>
                <a:close/>
              </a:path>
            </a:pathLst>
          </a:custGeom>
          <a:solidFill>
            <a:srgbClr val="FFFF00"/>
          </a:solidFill>
          <a:ln w="9525">
            <a:noFill/>
            <a:round/>
            <a:headEnd/>
            <a:tailEnd/>
          </a:ln>
        </p:spPr>
        <p:txBody>
          <a:bodyPr/>
          <a:lstStyle/>
          <a:p>
            <a:endParaRPr lang="en-US"/>
          </a:p>
        </p:txBody>
      </p:sp>
      <p:sp>
        <p:nvSpPr>
          <p:cNvPr id="42008" name="Freeform 24"/>
          <p:cNvSpPr>
            <a:spLocks/>
          </p:cNvSpPr>
          <p:nvPr/>
        </p:nvSpPr>
        <p:spPr bwMode="auto">
          <a:xfrm>
            <a:off x="8766175" y="4343400"/>
            <a:ext cx="377825" cy="858838"/>
          </a:xfrm>
          <a:custGeom>
            <a:avLst/>
            <a:gdLst/>
            <a:ahLst/>
            <a:cxnLst>
              <a:cxn ang="0">
                <a:pos x="183" y="62"/>
              </a:cxn>
              <a:cxn ang="0">
                <a:pos x="238" y="477"/>
              </a:cxn>
              <a:cxn ang="0">
                <a:pos x="220" y="511"/>
              </a:cxn>
              <a:cxn ang="0">
                <a:pos x="206" y="524"/>
              </a:cxn>
              <a:cxn ang="0">
                <a:pos x="190" y="534"/>
              </a:cxn>
              <a:cxn ang="0">
                <a:pos x="113" y="541"/>
              </a:cxn>
              <a:cxn ang="0">
                <a:pos x="48" y="509"/>
              </a:cxn>
              <a:cxn ang="0">
                <a:pos x="34" y="479"/>
              </a:cxn>
              <a:cxn ang="0">
                <a:pos x="34" y="442"/>
              </a:cxn>
              <a:cxn ang="0">
                <a:pos x="48" y="348"/>
              </a:cxn>
              <a:cxn ang="0">
                <a:pos x="41" y="263"/>
              </a:cxn>
              <a:cxn ang="0">
                <a:pos x="23" y="181"/>
              </a:cxn>
              <a:cxn ang="0">
                <a:pos x="0" y="85"/>
              </a:cxn>
              <a:cxn ang="0">
                <a:pos x="2" y="53"/>
              </a:cxn>
              <a:cxn ang="0">
                <a:pos x="18" y="27"/>
              </a:cxn>
              <a:cxn ang="0">
                <a:pos x="44" y="10"/>
              </a:cxn>
              <a:cxn ang="0">
                <a:pos x="76" y="0"/>
              </a:cxn>
              <a:cxn ang="0">
                <a:pos x="143" y="10"/>
              </a:cxn>
              <a:cxn ang="0">
                <a:pos x="183" y="62"/>
              </a:cxn>
              <a:cxn ang="0">
                <a:pos x="183" y="62"/>
              </a:cxn>
            </a:cxnLst>
            <a:rect l="0" t="0" r="r" b="b"/>
            <a:pathLst>
              <a:path w="238" h="541">
                <a:moveTo>
                  <a:pt x="183" y="62"/>
                </a:moveTo>
                <a:lnTo>
                  <a:pt x="238" y="477"/>
                </a:lnTo>
                <a:lnTo>
                  <a:pt x="220" y="511"/>
                </a:lnTo>
                <a:lnTo>
                  <a:pt x="206" y="524"/>
                </a:lnTo>
                <a:lnTo>
                  <a:pt x="190" y="534"/>
                </a:lnTo>
                <a:lnTo>
                  <a:pt x="113" y="541"/>
                </a:lnTo>
                <a:lnTo>
                  <a:pt x="48" y="509"/>
                </a:lnTo>
                <a:lnTo>
                  <a:pt x="34" y="479"/>
                </a:lnTo>
                <a:lnTo>
                  <a:pt x="34" y="442"/>
                </a:lnTo>
                <a:lnTo>
                  <a:pt x="48" y="348"/>
                </a:lnTo>
                <a:lnTo>
                  <a:pt x="41" y="263"/>
                </a:lnTo>
                <a:lnTo>
                  <a:pt x="23" y="181"/>
                </a:lnTo>
                <a:lnTo>
                  <a:pt x="0" y="85"/>
                </a:lnTo>
                <a:lnTo>
                  <a:pt x="2" y="53"/>
                </a:lnTo>
                <a:lnTo>
                  <a:pt x="18" y="27"/>
                </a:lnTo>
                <a:lnTo>
                  <a:pt x="44" y="10"/>
                </a:lnTo>
                <a:lnTo>
                  <a:pt x="76" y="0"/>
                </a:lnTo>
                <a:lnTo>
                  <a:pt x="143" y="10"/>
                </a:lnTo>
                <a:lnTo>
                  <a:pt x="183" y="62"/>
                </a:lnTo>
                <a:lnTo>
                  <a:pt x="183" y="62"/>
                </a:lnTo>
                <a:close/>
              </a:path>
            </a:pathLst>
          </a:custGeom>
          <a:solidFill>
            <a:srgbClr val="FFFF00"/>
          </a:solidFill>
          <a:ln w="9525">
            <a:noFill/>
            <a:round/>
            <a:headEnd/>
            <a:tailEnd/>
          </a:ln>
        </p:spPr>
        <p:txBody>
          <a:bodyPr/>
          <a:lstStyle/>
          <a:p>
            <a:endParaRPr lang="en-US"/>
          </a:p>
        </p:txBody>
      </p:sp>
      <p:sp>
        <p:nvSpPr>
          <p:cNvPr id="42009" name="Freeform 25"/>
          <p:cNvSpPr>
            <a:spLocks/>
          </p:cNvSpPr>
          <p:nvPr/>
        </p:nvSpPr>
        <p:spPr bwMode="auto">
          <a:xfrm>
            <a:off x="5918200" y="223838"/>
            <a:ext cx="1158875" cy="257175"/>
          </a:xfrm>
          <a:custGeom>
            <a:avLst/>
            <a:gdLst/>
            <a:ahLst/>
            <a:cxnLst>
              <a:cxn ang="0">
                <a:pos x="63" y="43"/>
              </a:cxn>
              <a:cxn ang="0">
                <a:pos x="345" y="23"/>
              </a:cxn>
              <a:cxn ang="0">
                <a:pos x="480" y="8"/>
              </a:cxn>
              <a:cxn ang="0">
                <a:pos x="630" y="0"/>
              </a:cxn>
              <a:cxn ang="0">
                <a:pos x="674" y="8"/>
              </a:cxn>
              <a:cxn ang="0">
                <a:pos x="704" y="27"/>
              </a:cxn>
              <a:cxn ang="0">
                <a:pos x="730" y="81"/>
              </a:cxn>
              <a:cxn ang="0">
                <a:pos x="723" y="111"/>
              </a:cxn>
              <a:cxn ang="0">
                <a:pos x="704" y="136"/>
              </a:cxn>
              <a:cxn ang="0">
                <a:pos x="674" y="154"/>
              </a:cxn>
              <a:cxn ang="0">
                <a:pos x="630" y="162"/>
              </a:cxn>
              <a:cxn ang="0">
                <a:pos x="63" y="145"/>
              </a:cxn>
              <a:cxn ang="0">
                <a:pos x="16" y="128"/>
              </a:cxn>
              <a:cxn ang="0">
                <a:pos x="0" y="94"/>
              </a:cxn>
              <a:cxn ang="0">
                <a:pos x="16" y="58"/>
              </a:cxn>
              <a:cxn ang="0">
                <a:pos x="35" y="47"/>
              </a:cxn>
              <a:cxn ang="0">
                <a:pos x="63" y="43"/>
              </a:cxn>
              <a:cxn ang="0">
                <a:pos x="63" y="43"/>
              </a:cxn>
            </a:cxnLst>
            <a:rect l="0" t="0" r="r" b="b"/>
            <a:pathLst>
              <a:path w="730" h="162">
                <a:moveTo>
                  <a:pt x="63" y="43"/>
                </a:moveTo>
                <a:lnTo>
                  <a:pt x="345" y="23"/>
                </a:lnTo>
                <a:lnTo>
                  <a:pt x="480" y="8"/>
                </a:lnTo>
                <a:lnTo>
                  <a:pt x="630" y="0"/>
                </a:lnTo>
                <a:lnTo>
                  <a:pt x="674" y="8"/>
                </a:lnTo>
                <a:lnTo>
                  <a:pt x="704" y="27"/>
                </a:lnTo>
                <a:lnTo>
                  <a:pt x="730" y="81"/>
                </a:lnTo>
                <a:lnTo>
                  <a:pt x="723" y="111"/>
                </a:lnTo>
                <a:lnTo>
                  <a:pt x="704" y="136"/>
                </a:lnTo>
                <a:lnTo>
                  <a:pt x="674" y="154"/>
                </a:lnTo>
                <a:lnTo>
                  <a:pt x="630" y="162"/>
                </a:lnTo>
                <a:lnTo>
                  <a:pt x="63" y="145"/>
                </a:lnTo>
                <a:lnTo>
                  <a:pt x="16" y="128"/>
                </a:lnTo>
                <a:lnTo>
                  <a:pt x="0" y="94"/>
                </a:lnTo>
                <a:lnTo>
                  <a:pt x="16" y="58"/>
                </a:lnTo>
                <a:lnTo>
                  <a:pt x="35" y="47"/>
                </a:lnTo>
                <a:lnTo>
                  <a:pt x="63" y="43"/>
                </a:lnTo>
                <a:lnTo>
                  <a:pt x="63" y="43"/>
                </a:lnTo>
                <a:close/>
              </a:path>
            </a:pathLst>
          </a:custGeom>
          <a:solidFill>
            <a:srgbClr val="FFFF00"/>
          </a:solidFill>
          <a:ln w="9525">
            <a:noFill/>
            <a:round/>
            <a:headEnd/>
            <a:tailEnd/>
          </a:ln>
        </p:spPr>
        <p:txBody>
          <a:bodyPr/>
          <a:lstStyle/>
          <a:p>
            <a:endParaRPr lang="en-US"/>
          </a:p>
        </p:txBody>
      </p:sp>
      <p:sp>
        <p:nvSpPr>
          <p:cNvPr id="42010" name="Freeform 26"/>
          <p:cNvSpPr>
            <a:spLocks/>
          </p:cNvSpPr>
          <p:nvPr/>
        </p:nvSpPr>
        <p:spPr bwMode="auto">
          <a:xfrm>
            <a:off x="2192338" y="214313"/>
            <a:ext cx="1368425" cy="306387"/>
          </a:xfrm>
          <a:custGeom>
            <a:avLst/>
            <a:gdLst/>
            <a:ahLst/>
            <a:cxnLst>
              <a:cxn ang="0">
                <a:pos x="81" y="36"/>
              </a:cxn>
              <a:cxn ang="0">
                <a:pos x="269" y="11"/>
              </a:cxn>
              <a:cxn ang="0">
                <a:pos x="438" y="0"/>
              </a:cxn>
              <a:cxn ang="0">
                <a:pos x="605" y="4"/>
              </a:cxn>
              <a:cxn ang="0">
                <a:pos x="792" y="30"/>
              </a:cxn>
              <a:cxn ang="0">
                <a:pos x="829" y="43"/>
              </a:cxn>
              <a:cxn ang="0">
                <a:pos x="853" y="64"/>
              </a:cxn>
              <a:cxn ang="0">
                <a:pos x="862" y="118"/>
              </a:cxn>
              <a:cxn ang="0">
                <a:pos x="848" y="145"/>
              </a:cxn>
              <a:cxn ang="0">
                <a:pos x="825" y="163"/>
              </a:cxn>
              <a:cxn ang="0">
                <a:pos x="792" y="176"/>
              </a:cxn>
              <a:cxn ang="0">
                <a:pos x="753" y="175"/>
              </a:cxn>
              <a:cxn ang="0">
                <a:pos x="584" y="156"/>
              </a:cxn>
              <a:cxn ang="0">
                <a:pos x="433" y="156"/>
              </a:cxn>
              <a:cxn ang="0">
                <a:pos x="116" y="193"/>
              </a:cxn>
              <a:cxn ang="0">
                <a:pos x="72" y="193"/>
              </a:cxn>
              <a:cxn ang="0">
                <a:pos x="37" y="180"/>
              </a:cxn>
              <a:cxn ang="0">
                <a:pos x="2" y="129"/>
              </a:cxn>
              <a:cxn ang="0">
                <a:pos x="0" y="114"/>
              </a:cxn>
              <a:cxn ang="0">
                <a:pos x="2" y="99"/>
              </a:cxn>
              <a:cxn ang="0">
                <a:pos x="14" y="71"/>
              </a:cxn>
              <a:cxn ang="0">
                <a:pos x="42" y="49"/>
              </a:cxn>
              <a:cxn ang="0">
                <a:pos x="81" y="36"/>
              </a:cxn>
              <a:cxn ang="0">
                <a:pos x="81" y="36"/>
              </a:cxn>
            </a:cxnLst>
            <a:rect l="0" t="0" r="r" b="b"/>
            <a:pathLst>
              <a:path w="862" h="193">
                <a:moveTo>
                  <a:pt x="81" y="36"/>
                </a:moveTo>
                <a:lnTo>
                  <a:pt x="269" y="11"/>
                </a:lnTo>
                <a:lnTo>
                  <a:pt x="438" y="0"/>
                </a:lnTo>
                <a:lnTo>
                  <a:pt x="605" y="4"/>
                </a:lnTo>
                <a:lnTo>
                  <a:pt x="792" y="30"/>
                </a:lnTo>
                <a:lnTo>
                  <a:pt x="829" y="43"/>
                </a:lnTo>
                <a:lnTo>
                  <a:pt x="853" y="64"/>
                </a:lnTo>
                <a:lnTo>
                  <a:pt x="862" y="118"/>
                </a:lnTo>
                <a:lnTo>
                  <a:pt x="848" y="145"/>
                </a:lnTo>
                <a:lnTo>
                  <a:pt x="825" y="163"/>
                </a:lnTo>
                <a:lnTo>
                  <a:pt x="792" y="176"/>
                </a:lnTo>
                <a:lnTo>
                  <a:pt x="753" y="175"/>
                </a:lnTo>
                <a:lnTo>
                  <a:pt x="584" y="156"/>
                </a:lnTo>
                <a:lnTo>
                  <a:pt x="433" y="156"/>
                </a:lnTo>
                <a:lnTo>
                  <a:pt x="116" y="193"/>
                </a:lnTo>
                <a:lnTo>
                  <a:pt x="72" y="193"/>
                </a:lnTo>
                <a:lnTo>
                  <a:pt x="37" y="180"/>
                </a:lnTo>
                <a:lnTo>
                  <a:pt x="2" y="129"/>
                </a:lnTo>
                <a:lnTo>
                  <a:pt x="0" y="114"/>
                </a:lnTo>
                <a:lnTo>
                  <a:pt x="2" y="99"/>
                </a:lnTo>
                <a:lnTo>
                  <a:pt x="14" y="71"/>
                </a:lnTo>
                <a:lnTo>
                  <a:pt x="42" y="49"/>
                </a:lnTo>
                <a:lnTo>
                  <a:pt x="81" y="36"/>
                </a:lnTo>
                <a:lnTo>
                  <a:pt x="81" y="36"/>
                </a:lnTo>
                <a:close/>
              </a:path>
            </a:pathLst>
          </a:custGeom>
          <a:solidFill>
            <a:srgbClr val="FFFF00"/>
          </a:solidFill>
          <a:ln w="9525">
            <a:noFill/>
            <a:round/>
            <a:headEnd/>
            <a:tailEnd/>
          </a:ln>
        </p:spPr>
        <p:txBody>
          <a:bodyPr/>
          <a:lstStyle/>
          <a:p>
            <a:endParaRPr lang="en-US"/>
          </a:p>
        </p:txBody>
      </p:sp>
      <p:sp>
        <p:nvSpPr>
          <p:cNvPr id="42011" name="Freeform 27"/>
          <p:cNvSpPr>
            <a:spLocks/>
          </p:cNvSpPr>
          <p:nvPr/>
        </p:nvSpPr>
        <p:spPr bwMode="auto">
          <a:xfrm>
            <a:off x="3979863" y="239713"/>
            <a:ext cx="1360487" cy="266700"/>
          </a:xfrm>
          <a:custGeom>
            <a:avLst/>
            <a:gdLst/>
            <a:ahLst/>
            <a:cxnLst>
              <a:cxn ang="0">
                <a:pos x="93" y="0"/>
              </a:cxn>
              <a:cxn ang="0">
                <a:pos x="429" y="10"/>
              </a:cxn>
              <a:cxn ang="0">
                <a:pos x="765" y="19"/>
              </a:cxn>
              <a:cxn ang="0">
                <a:pos x="804" y="25"/>
              </a:cxn>
              <a:cxn ang="0">
                <a:pos x="834" y="42"/>
              </a:cxn>
              <a:cxn ang="0">
                <a:pos x="857" y="94"/>
              </a:cxn>
              <a:cxn ang="0">
                <a:pos x="850" y="121"/>
              </a:cxn>
              <a:cxn ang="0">
                <a:pos x="834" y="145"/>
              </a:cxn>
              <a:cxn ang="0">
                <a:pos x="804" y="162"/>
              </a:cxn>
              <a:cxn ang="0">
                <a:pos x="765" y="168"/>
              </a:cxn>
              <a:cxn ang="0">
                <a:pos x="429" y="158"/>
              </a:cxn>
              <a:cxn ang="0">
                <a:pos x="93" y="149"/>
              </a:cxn>
              <a:cxn ang="0">
                <a:pos x="51" y="143"/>
              </a:cxn>
              <a:cxn ang="0">
                <a:pos x="23" y="126"/>
              </a:cxn>
              <a:cxn ang="0">
                <a:pos x="0" y="74"/>
              </a:cxn>
              <a:cxn ang="0">
                <a:pos x="5" y="47"/>
              </a:cxn>
              <a:cxn ang="0">
                <a:pos x="23" y="23"/>
              </a:cxn>
              <a:cxn ang="0">
                <a:pos x="51" y="6"/>
              </a:cxn>
              <a:cxn ang="0">
                <a:pos x="93" y="0"/>
              </a:cxn>
              <a:cxn ang="0">
                <a:pos x="93" y="0"/>
              </a:cxn>
            </a:cxnLst>
            <a:rect l="0" t="0" r="r" b="b"/>
            <a:pathLst>
              <a:path w="857" h="168">
                <a:moveTo>
                  <a:pt x="93" y="0"/>
                </a:moveTo>
                <a:lnTo>
                  <a:pt x="429" y="10"/>
                </a:lnTo>
                <a:lnTo>
                  <a:pt x="765" y="19"/>
                </a:lnTo>
                <a:lnTo>
                  <a:pt x="804" y="25"/>
                </a:lnTo>
                <a:lnTo>
                  <a:pt x="834" y="42"/>
                </a:lnTo>
                <a:lnTo>
                  <a:pt x="857" y="94"/>
                </a:lnTo>
                <a:lnTo>
                  <a:pt x="850" y="121"/>
                </a:lnTo>
                <a:lnTo>
                  <a:pt x="834" y="145"/>
                </a:lnTo>
                <a:lnTo>
                  <a:pt x="804" y="162"/>
                </a:lnTo>
                <a:lnTo>
                  <a:pt x="765" y="168"/>
                </a:lnTo>
                <a:lnTo>
                  <a:pt x="429" y="158"/>
                </a:lnTo>
                <a:lnTo>
                  <a:pt x="93" y="149"/>
                </a:lnTo>
                <a:lnTo>
                  <a:pt x="51" y="143"/>
                </a:lnTo>
                <a:lnTo>
                  <a:pt x="23" y="126"/>
                </a:lnTo>
                <a:lnTo>
                  <a:pt x="0" y="74"/>
                </a:lnTo>
                <a:lnTo>
                  <a:pt x="5" y="47"/>
                </a:lnTo>
                <a:lnTo>
                  <a:pt x="23" y="23"/>
                </a:lnTo>
                <a:lnTo>
                  <a:pt x="51" y="6"/>
                </a:lnTo>
                <a:lnTo>
                  <a:pt x="93" y="0"/>
                </a:lnTo>
                <a:lnTo>
                  <a:pt x="93" y="0"/>
                </a:lnTo>
                <a:close/>
              </a:path>
            </a:pathLst>
          </a:custGeom>
          <a:solidFill>
            <a:srgbClr val="FFFF00"/>
          </a:solidFill>
          <a:ln w="9525">
            <a:noFill/>
            <a:round/>
            <a:headEnd/>
            <a:tailEnd/>
          </a:ln>
        </p:spPr>
        <p:txBody>
          <a:bodyPr/>
          <a:lstStyle/>
          <a:p>
            <a:endParaRPr lang="en-US"/>
          </a:p>
        </p:txBody>
      </p:sp>
      <p:sp>
        <p:nvSpPr>
          <p:cNvPr id="42012" name="Freeform 28"/>
          <p:cNvSpPr>
            <a:spLocks/>
          </p:cNvSpPr>
          <p:nvPr/>
        </p:nvSpPr>
        <p:spPr bwMode="auto">
          <a:xfrm>
            <a:off x="304800" y="1295400"/>
            <a:ext cx="371475" cy="1316038"/>
          </a:xfrm>
          <a:custGeom>
            <a:avLst/>
            <a:gdLst/>
            <a:ahLst/>
            <a:cxnLst>
              <a:cxn ang="0">
                <a:pos x="234" y="85"/>
              </a:cxn>
              <a:cxn ang="0">
                <a:pos x="211" y="267"/>
              </a:cxn>
              <a:cxn ang="0">
                <a:pos x="195" y="350"/>
              </a:cxn>
              <a:cxn ang="0">
                <a:pos x="179" y="429"/>
              </a:cxn>
              <a:cxn ang="0">
                <a:pos x="137" y="773"/>
              </a:cxn>
              <a:cxn ang="0">
                <a:pos x="130" y="797"/>
              </a:cxn>
              <a:cxn ang="0">
                <a:pos x="116" y="814"/>
              </a:cxn>
              <a:cxn ang="0">
                <a:pos x="67" y="829"/>
              </a:cxn>
              <a:cxn ang="0">
                <a:pos x="21" y="814"/>
              </a:cxn>
              <a:cxn ang="0">
                <a:pos x="0" y="773"/>
              </a:cxn>
              <a:cxn ang="0">
                <a:pos x="12" y="425"/>
              </a:cxn>
              <a:cxn ang="0">
                <a:pos x="37" y="75"/>
              </a:cxn>
              <a:cxn ang="0">
                <a:pos x="46" y="42"/>
              </a:cxn>
              <a:cxn ang="0">
                <a:pos x="72" y="17"/>
              </a:cxn>
              <a:cxn ang="0">
                <a:pos x="104" y="4"/>
              </a:cxn>
              <a:cxn ang="0">
                <a:pos x="141" y="0"/>
              </a:cxn>
              <a:cxn ang="0">
                <a:pos x="206" y="23"/>
              </a:cxn>
              <a:cxn ang="0">
                <a:pos x="234" y="85"/>
              </a:cxn>
              <a:cxn ang="0">
                <a:pos x="234" y="85"/>
              </a:cxn>
            </a:cxnLst>
            <a:rect l="0" t="0" r="r" b="b"/>
            <a:pathLst>
              <a:path w="234" h="829">
                <a:moveTo>
                  <a:pt x="234" y="85"/>
                </a:moveTo>
                <a:lnTo>
                  <a:pt x="211" y="267"/>
                </a:lnTo>
                <a:lnTo>
                  <a:pt x="195" y="350"/>
                </a:lnTo>
                <a:lnTo>
                  <a:pt x="179" y="429"/>
                </a:lnTo>
                <a:lnTo>
                  <a:pt x="137" y="773"/>
                </a:lnTo>
                <a:lnTo>
                  <a:pt x="130" y="797"/>
                </a:lnTo>
                <a:lnTo>
                  <a:pt x="116" y="814"/>
                </a:lnTo>
                <a:lnTo>
                  <a:pt x="67" y="829"/>
                </a:lnTo>
                <a:lnTo>
                  <a:pt x="21" y="814"/>
                </a:lnTo>
                <a:lnTo>
                  <a:pt x="0" y="773"/>
                </a:lnTo>
                <a:lnTo>
                  <a:pt x="12" y="425"/>
                </a:lnTo>
                <a:lnTo>
                  <a:pt x="37" y="75"/>
                </a:lnTo>
                <a:lnTo>
                  <a:pt x="46" y="42"/>
                </a:lnTo>
                <a:lnTo>
                  <a:pt x="72" y="17"/>
                </a:lnTo>
                <a:lnTo>
                  <a:pt x="104" y="4"/>
                </a:lnTo>
                <a:lnTo>
                  <a:pt x="141" y="0"/>
                </a:lnTo>
                <a:lnTo>
                  <a:pt x="206" y="23"/>
                </a:lnTo>
                <a:lnTo>
                  <a:pt x="234" y="85"/>
                </a:lnTo>
                <a:lnTo>
                  <a:pt x="234" y="85"/>
                </a:lnTo>
                <a:close/>
              </a:path>
            </a:pathLst>
          </a:custGeom>
          <a:solidFill>
            <a:srgbClr val="FFFF00"/>
          </a:solidFill>
          <a:ln w="9525">
            <a:noFill/>
            <a:round/>
            <a:headEnd/>
            <a:tailEnd/>
          </a:ln>
        </p:spPr>
        <p:txBody>
          <a:bodyPr/>
          <a:lstStyle/>
          <a:p>
            <a:endParaRPr lang="en-US"/>
          </a:p>
        </p:txBody>
      </p:sp>
      <p:sp>
        <p:nvSpPr>
          <p:cNvPr id="42013" name="Freeform 29"/>
          <p:cNvSpPr>
            <a:spLocks/>
          </p:cNvSpPr>
          <p:nvPr/>
        </p:nvSpPr>
        <p:spPr bwMode="auto">
          <a:xfrm>
            <a:off x="0" y="5638800"/>
            <a:ext cx="1292225" cy="1014413"/>
          </a:xfrm>
          <a:custGeom>
            <a:avLst/>
            <a:gdLst/>
            <a:ahLst/>
            <a:cxnLst>
              <a:cxn ang="0">
                <a:pos x="21" y="270"/>
              </a:cxn>
              <a:cxn ang="0">
                <a:pos x="31" y="254"/>
              </a:cxn>
              <a:cxn ang="0">
                <a:pos x="54" y="240"/>
              </a:cxn>
              <a:cxn ang="0">
                <a:pos x="130" y="220"/>
              </a:cxn>
              <a:cxn ang="0">
                <a:pos x="283" y="201"/>
              </a:cxn>
              <a:cxn ang="0">
                <a:pos x="302" y="128"/>
              </a:cxn>
              <a:cxn ang="0">
                <a:pos x="318" y="66"/>
              </a:cxn>
              <a:cxn ang="0">
                <a:pos x="336" y="39"/>
              </a:cxn>
              <a:cxn ang="0">
                <a:pos x="353" y="21"/>
              </a:cxn>
              <a:cxn ang="0">
                <a:pos x="383" y="0"/>
              </a:cxn>
              <a:cxn ang="0">
                <a:pos x="408" y="0"/>
              </a:cxn>
              <a:cxn ang="0">
                <a:pos x="431" y="19"/>
              </a:cxn>
              <a:cxn ang="0">
                <a:pos x="475" y="90"/>
              </a:cxn>
              <a:cxn ang="0">
                <a:pos x="503" y="135"/>
              </a:cxn>
              <a:cxn ang="0">
                <a:pos x="533" y="180"/>
              </a:cxn>
              <a:cxn ang="0">
                <a:pos x="626" y="165"/>
              </a:cxn>
              <a:cxn ang="0">
                <a:pos x="705" y="154"/>
              </a:cxn>
              <a:cxn ang="0">
                <a:pos x="802" y="154"/>
              </a:cxn>
              <a:cxn ang="0">
                <a:pos x="814" y="169"/>
              </a:cxn>
              <a:cxn ang="0">
                <a:pos x="793" y="201"/>
              </a:cxn>
              <a:cxn ang="0">
                <a:pos x="767" y="223"/>
              </a:cxn>
              <a:cxn ang="0">
                <a:pos x="735" y="252"/>
              </a:cxn>
              <a:cxn ang="0">
                <a:pos x="716" y="269"/>
              </a:cxn>
              <a:cxn ang="0">
                <a:pos x="693" y="285"/>
              </a:cxn>
              <a:cxn ang="0">
                <a:pos x="668" y="304"/>
              </a:cxn>
              <a:cxn ang="0">
                <a:pos x="640" y="325"/>
              </a:cxn>
              <a:cxn ang="0">
                <a:pos x="675" y="383"/>
              </a:cxn>
              <a:cxn ang="0">
                <a:pos x="705" y="447"/>
              </a:cxn>
              <a:cxn ang="0">
                <a:pos x="735" y="577"/>
              </a:cxn>
              <a:cxn ang="0">
                <a:pos x="726" y="624"/>
              </a:cxn>
              <a:cxn ang="0">
                <a:pos x="714" y="635"/>
              </a:cxn>
              <a:cxn ang="0">
                <a:pos x="696" y="639"/>
              </a:cxn>
              <a:cxn ang="0">
                <a:pos x="591" y="601"/>
              </a:cxn>
              <a:cxn ang="0">
                <a:pos x="561" y="584"/>
              </a:cxn>
              <a:cxn ang="0">
                <a:pos x="531" y="565"/>
              </a:cxn>
              <a:cxn ang="0">
                <a:pos x="501" y="545"/>
              </a:cxn>
              <a:cxn ang="0">
                <a:pos x="473" y="526"/>
              </a:cxn>
              <a:cxn ang="0">
                <a:pos x="448" y="509"/>
              </a:cxn>
              <a:cxn ang="0">
                <a:pos x="424" y="494"/>
              </a:cxn>
              <a:cxn ang="0">
                <a:pos x="390" y="473"/>
              </a:cxn>
              <a:cxn ang="0">
                <a:pos x="355" y="496"/>
              </a:cxn>
              <a:cxn ang="0">
                <a:pos x="320" y="517"/>
              </a:cxn>
              <a:cxn ang="0">
                <a:pos x="288" y="537"/>
              </a:cxn>
              <a:cxn ang="0">
                <a:pos x="258" y="554"/>
              </a:cxn>
              <a:cxn ang="0">
                <a:pos x="232" y="571"/>
              </a:cxn>
              <a:cxn ang="0">
                <a:pos x="209" y="584"/>
              </a:cxn>
              <a:cxn ang="0">
                <a:pos x="172" y="597"/>
              </a:cxn>
              <a:cxn ang="0">
                <a:pos x="151" y="592"/>
              </a:cxn>
              <a:cxn ang="0">
                <a:pos x="146" y="560"/>
              </a:cxn>
              <a:cxn ang="0">
                <a:pos x="163" y="496"/>
              </a:cxn>
              <a:cxn ang="0">
                <a:pos x="179" y="451"/>
              </a:cxn>
              <a:cxn ang="0">
                <a:pos x="200" y="396"/>
              </a:cxn>
              <a:cxn ang="0">
                <a:pos x="149" y="379"/>
              </a:cxn>
              <a:cxn ang="0">
                <a:pos x="65" y="348"/>
              </a:cxn>
              <a:cxn ang="0">
                <a:pos x="7" y="308"/>
              </a:cxn>
              <a:cxn ang="0">
                <a:pos x="0" y="289"/>
              </a:cxn>
              <a:cxn ang="0">
                <a:pos x="21" y="270"/>
              </a:cxn>
              <a:cxn ang="0">
                <a:pos x="21" y="270"/>
              </a:cxn>
            </a:cxnLst>
            <a:rect l="0" t="0" r="r" b="b"/>
            <a:pathLst>
              <a:path w="814" h="639">
                <a:moveTo>
                  <a:pt x="21" y="270"/>
                </a:moveTo>
                <a:lnTo>
                  <a:pt x="31" y="254"/>
                </a:lnTo>
                <a:lnTo>
                  <a:pt x="54" y="240"/>
                </a:lnTo>
                <a:lnTo>
                  <a:pt x="130" y="220"/>
                </a:lnTo>
                <a:lnTo>
                  <a:pt x="283" y="201"/>
                </a:lnTo>
                <a:lnTo>
                  <a:pt x="302" y="128"/>
                </a:lnTo>
                <a:lnTo>
                  <a:pt x="318" y="66"/>
                </a:lnTo>
                <a:lnTo>
                  <a:pt x="336" y="39"/>
                </a:lnTo>
                <a:lnTo>
                  <a:pt x="353" y="21"/>
                </a:lnTo>
                <a:lnTo>
                  <a:pt x="383" y="0"/>
                </a:lnTo>
                <a:lnTo>
                  <a:pt x="408" y="0"/>
                </a:lnTo>
                <a:lnTo>
                  <a:pt x="431" y="19"/>
                </a:lnTo>
                <a:lnTo>
                  <a:pt x="475" y="90"/>
                </a:lnTo>
                <a:lnTo>
                  <a:pt x="503" y="135"/>
                </a:lnTo>
                <a:lnTo>
                  <a:pt x="533" y="180"/>
                </a:lnTo>
                <a:lnTo>
                  <a:pt x="626" y="165"/>
                </a:lnTo>
                <a:lnTo>
                  <a:pt x="705" y="154"/>
                </a:lnTo>
                <a:lnTo>
                  <a:pt x="802" y="154"/>
                </a:lnTo>
                <a:lnTo>
                  <a:pt x="814" y="169"/>
                </a:lnTo>
                <a:lnTo>
                  <a:pt x="793" y="201"/>
                </a:lnTo>
                <a:lnTo>
                  <a:pt x="767" y="223"/>
                </a:lnTo>
                <a:lnTo>
                  <a:pt x="735" y="252"/>
                </a:lnTo>
                <a:lnTo>
                  <a:pt x="716" y="269"/>
                </a:lnTo>
                <a:lnTo>
                  <a:pt x="693" y="285"/>
                </a:lnTo>
                <a:lnTo>
                  <a:pt x="668" y="304"/>
                </a:lnTo>
                <a:lnTo>
                  <a:pt x="640" y="325"/>
                </a:lnTo>
                <a:lnTo>
                  <a:pt x="675" y="383"/>
                </a:lnTo>
                <a:lnTo>
                  <a:pt x="705" y="447"/>
                </a:lnTo>
                <a:lnTo>
                  <a:pt x="735" y="577"/>
                </a:lnTo>
                <a:lnTo>
                  <a:pt x="726" y="624"/>
                </a:lnTo>
                <a:lnTo>
                  <a:pt x="714" y="635"/>
                </a:lnTo>
                <a:lnTo>
                  <a:pt x="696" y="639"/>
                </a:lnTo>
                <a:lnTo>
                  <a:pt x="591" y="601"/>
                </a:lnTo>
                <a:lnTo>
                  <a:pt x="561" y="584"/>
                </a:lnTo>
                <a:lnTo>
                  <a:pt x="531" y="565"/>
                </a:lnTo>
                <a:lnTo>
                  <a:pt x="501" y="545"/>
                </a:lnTo>
                <a:lnTo>
                  <a:pt x="473" y="526"/>
                </a:lnTo>
                <a:lnTo>
                  <a:pt x="448" y="509"/>
                </a:lnTo>
                <a:lnTo>
                  <a:pt x="424" y="494"/>
                </a:lnTo>
                <a:lnTo>
                  <a:pt x="390" y="473"/>
                </a:lnTo>
                <a:lnTo>
                  <a:pt x="355" y="496"/>
                </a:lnTo>
                <a:lnTo>
                  <a:pt x="320" y="517"/>
                </a:lnTo>
                <a:lnTo>
                  <a:pt x="288" y="537"/>
                </a:lnTo>
                <a:lnTo>
                  <a:pt x="258" y="554"/>
                </a:lnTo>
                <a:lnTo>
                  <a:pt x="232" y="571"/>
                </a:lnTo>
                <a:lnTo>
                  <a:pt x="209" y="584"/>
                </a:lnTo>
                <a:lnTo>
                  <a:pt x="172" y="597"/>
                </a:lnTo>
                <a:lnTo>
                  <a:pt x="151" y="592"/>
                </a:lnTo>
                <a:lnTo>
                  <a:pt x="146" y="560"/>
                </a:lnTo>
                <a:lnTo>
                  <a:pt x="163" y="496"/>
                </a:lnTo>
                <a:lnTo>
                  <a:pt x="179" y="451"/>
                </a:lnTo>
                <a:lnTo>
                  <a:pt x="200" y="396"/>
                </a:lnTo>
                <a:lnTo>
                  <a:pt x="149" y="379"/>
                </a:lnTo>
                <a:lnTo>
                  <a:pt x="65" y="348"/>
                </a:lnTo>
                <a:lnTo>
                  <a:pt x="7" y="308"/>
                </a:lnTo>
                <a:lnTo>
                  <a:pt x="0" y="289"/>
                </a:lnTo>
                <a:lnTo>
                  <a:pt x="21" y="270"/>
                </a:lnTo>
                <a:lnTo>
                  <a:pt x="21" y="270"/>
                </a:lnTo>
                <a:close/>
              </a:path>
            </a:pathLst>
          </a:custGeom>
          <a:solidFill>
            <a:srgbClr val="FFFF00"/>
          </a:solidFill>
          <a:ln w="9525">
            <a:noFill/>
            <a:round/>
            <a:headEnd/>
            <a:tailEnd/>
          </a:ln>
        </p:spPr>
        <p:txBody>
          <a:bodyPr/>
          <a:lstStyle/>
          <a:p>
            <a:endParaRPr lang="en-US"/>
          </a:p>
        </p:txBody>
      </p:sp>
      <p:sp>
        <p:nvSpPr>
          <p:cNvPr id="42014" name="Freeform 30"/>
          <p:cNvSpPr>
            <a:spLocks/>
          </p:cNvSpPr>
          <p:nvPr/>
        </p:nvSpPr>
        <p:spPr bwMode="auto">
          <a:xfrm>
            <a:off x="7620000" y="0"/>
            <a:ext cx="1287463" cy="1014413"/>
          </a:xfrm>
          <a:custGeom>
            <a:avLst/>
            <a:gdLst/>
            <a:ahLst/>
            <a:cxnLst>
              <a:cxn ang="0">
                <a:pos x="21" y="270"/>
              </a:cxn>
              <a:cxn ang="0">
                <a:pos x="28" y="255"/>
              </a:cxn>
              <a:cxn ang="0">
                <a:pos x="51" y="242"/>
              </a:cxn>
              <a:cxn ang="0">
                <a:pos x="129" y="222"/>
              </a:cxn>
              <a:cxn ang="0">
                <a:pos x="280" y="203"/>
              </a:cxn>
              <a:cxn ang="0">
                <a:pos x="299" y="129"/>
              </a:cxn>
              <a:cxn ang="0">
                <a:pos x="315" y="67"/>
              </a:cxn>
              <a:cxn ang="0">
                <a:pos x="333" y="39"/>
              </a:cxn>
              <a:cxn ang="0">
                <a:pos x="350" y="20"/>
              </a:cxn>
              <a:cxn ang="0">
                <a:pos x="380" y="0"/>
              </a:cxn>
              <a:cxn ang="0">
                <a:pos x="405" y="2"/>
              </a:cxn>
              <a:cxn ang="0">
                <a:pos x="428" y="19"/>
              </a:cxn>
              <a:cxn ang="0">
                <a:pos x="475" y="90"/>
              </a:cxn>
              <a:cxn ang="0">
                <a:pos x="500" y="135"/>
              </a:cxn>
              <a:cxn ang="0">
                <a:pos x="530" y="182"/>
              </a:cxn>
              <a:cxn ang="0">
                <a:pos x="623" y="167"/>
              </a:cxn>
              <a:cxn ang="0">
                <a:pos x="702" y="156"/>
              </a:cxn>
              <a:cxn ang="0">
                <a:pos x="799" y="154"/>
              </a:cxn>
              <a:cxn ang="0">
                <a:pos x="811" y="171"/>
              </a:cxn>
              <a:cxn ang="0">
                <a:pos x="790" y="203"/>
              </a:cxn>
              <a:cxn ang="0">
                <a:pos x="767" y="225"/>
              </a:cxn>
              <a:cxn ang="0">
                <a:pos x="734" y="253"/>
              </a:cxn>
              <a:cxn ang="0">
                <a:pos x="713" y="269"/>
              </a:cxn>
              <a:cxn ang="0">
                <a:pos x="690" y="285"/>
              </a:cxn>
              <a:cxn ang="0">
                <a:pos x="665" y="304"/>
              </a:cxn>
              <a:cxn ang="0">
                <a:pos x="637" y="325"/>
              </a:cxn>
              <a:cxn ang="0">
                <a:pos x="674" y="385"/>
              </a:cxn>
              <a:cxn ang="0">
                <a:pos x="702" y="447"/>
              </a:cxn>
              <a:cxn ang="0">
                <a:pos x="732" y="577"/>
              </a:cxn>
              <a:cxn ang="0">
                <a:pos x="725" y="624"/>
              </a:cxn>
              <a:cxn ang="0">
                <a:pos x="711" y="635"/>
              </a:cxn>
              <a:cxn ang="0">
                <a:pos x="692" y="639"/>
              </a:cxn>
              <a:cxn ang="0">
                <a:pos x="588" y="601"/>
              </a:cxn>
              <a:cxn ang="0">
                <a:pos x="558" y="584"/>
              </a:cxn>
              <a:cxn ang="0">
                <a:pos x="528" y="565"/>
              </a:cxn>
              <a:cxn ang="0">
                <a:pos x="500" y="547"/>
              </a:cxn>
              <a:cxn ang="0">
                <a:pos x="470" y="528"/>
              </a:cxn>
              <a:cxn ang="0">
                <a:pos x="445" y="509"/>
              </a:cxn>
              <a:cxn ang="0">
                <a:pos x="421" y="494"/>
              </a:cxn>
              <a:cxn ang="0">
                <a:pos x="389" y="475"/>
              </a:cxn>
              <a:cxn ang="0">
                <a:pos x="352" y="496"/>
              </a:cxn>
              <a:cxn ang="0">
                <a:pos x="317" y="517"/>
              </a:cxn>
              <a:cxn ang="0">
                <a:pos x="285" y="537"/>
              </a:cxn>
              <a:cxn ang="0">
                <a:pos x="257" y="556"/>
              </a:cxn>
              <a:cxn ang="0">
                <a:pos x="229" y="571"/>
              </a:cxn>
              <a:cxn ang="0">
                <a:pos x="206" y="584"/>
              </a:cxn>
              <a:cxn ang="0">
                <a:pos x="169" y="599"/>
              </a:cxn>
              <a:cxn ang="0">
                <a:pos x="148" y="592"/>
              </a:cxn>
              <a:cxn ang="0">
                <a:pos x="143" y="560"/>
              </a:cxn>
              <a:cxn ang="0">
                <a:pos x="160" y="496"/>
              </a:cxn>
              <a:cxn ang="0">
                <a:pos x="176" y="453"/>
              </a:cxn>
              <a:cxn ang="0">
                <a:pos x="197" y="398"/>
              </a:cxn>
              <a:cxn ang="0">
                <a:pos x="146" y="379"/>
              </a:cxn>
              <a:cxn ang="0">
                <a:pos x="65" y="347"/>
              </a:cxn>
              <a:cxn ang="0">
                <a:pos x="4" y="310"/>
              </a:cxn>
              <a:cxn ang="0">
                <a:pos x="0" y="289"/>
              </a:cxn>
              <a:cxn ang="0">
                <a:pos x="21" y="270"/>
              </a:cxn>
              <a:cxn ang="0">
                <a:pos x="21" y="270"/>
              </a:cxn>
            </a:cxnLst>
            <a:rect l="0" t="0" r="r" b="b"/>
            <a:pathLst>
              <a:path w="811" h="639">
                <a:moveTo>
                  <a:pt x="21" y="270"/>
                </a:moveTo>
                <a:lnTo>
                  <a:pt x="28" y="255"/>
                </a:lnTo>
                <a:lnTo>
                  <a:pt x="51" y="242"/>
                </a:lnTo>
                <a:lnTo>
                  <a:pt x="129" y="222"/>
                </a:lnTo>
                <a:lnTo>
                  <a:pt x="280" y="203"/>
                </a:lnTo>
                <a:lnTo>
                  <a:pt x="299" y="129"/>
                </a:lnTo>
                <a:lnTo>
                  <a:pt x="315" y="67"/>
                </a:lnTo>
                <a:lnTo>
                  <a:pt x="333" y="39"/>
                </a:lnTo>
                <a:lnTo>
                  <a:pt x="350" y="20"/>
                </a:lnTo>
                <a:lnTo>
                  <a:pt x="380" y="0"/>
                </a:lnTo>
                <a:lnTo>
                  <a:pt x="405" y="2"/>
                </a:lnTo>
                <a:lnTo>
                  <a:pt x="428" y="19"/>
                </a:lnTo>
                <a:lnTo>
                  <a:pt x="475" y="90"/>
                </a:lnTo>
                <a:lnTo>
                  <a:pt x="500" y="135"/>
                </a:lnTo>
                <a:lnTo>
                  <a:pt x="530" y="182"/>
                </a:lnTo>
                <a:lnTo>
                  <a:pt x="623" y="167"/>
                </a:lnTo>
                <a:lnTo>
                  <a:pt x="702" y="156"/>
                </a:lnTo>
                <a:lnTo>
                  <a:pt x="799" y="154"/>
                </a:lnTo>
                <a:lnTo>
                  <a:pt x="811" y="171"/>
                </a:lnTo>
                <a:lnTo>
                  <a:pt x="790" y="203"/>
                </a:lnTo>
                <a:lnTo>
                  <a:pt x="767" y="225"/>
                </a:lnTo>
                <a:lnTo>
                  <a:pt x="734" y="253"/>
                </a:lnTo>
                <a:lnTo>
                  <a:pt x="713" y="269"/>
                </a:lnTo>
                <a:lnTo>
                  <a:pt x="690" y="285"/>
                </a:lnTo>
                <a:lnTo>
                  <a:pt x="665" y="304"/>
                </a:lnTo>
                <a:lnTo>
                  <a:pt x="637" y="325"/>
                </a:lnTo>
                <a:lnTo>
                  <a:pt x="674" y="385"/>
                </a:lnTo>
                <a:lnTo>
                  <a:pt x="702" y="447"/>
                </a:lnTo>
                <a:lnTo>
                  <a:pt x="732" y="577"/>
                </a:lnTo>
                <a:lnTo>
                  <a:pt x="725" y="624"/>
                </a:lnTo>
                <a:lnTo>
                  <a:pt x="711" y="635"/>
                </a:lnTo>
                <a:lnTo>
                  <a:pt x="692" y="639"/>
                </a:lnTo>
                <a:lnTo>
                  <a:pt x="588" y="601"/>
                </a:lnTo>
                <a:lnTo>
                  <a:pt x="558" y="584"/>
                </a:lnTo>
                <a:lnTo>
                  <a:pt x="528" y="565"/>
                </a:lnTo>
                <a:lnTo>
                  <a:pt x="500" y="547"/>
                </a:lnTo>
                <a:lnTo>
                  <a:pt x="470" y="528"/>
                </a:lnTo>
                <a:lnTo>
                  <a:pt x="445" y="509"/>
                </a:lnTo>
                <a:lnTo>
                  <a:pt x="421" y="494"/>
                </a:lnTo>
                <a:lnTo>
                  <a:pt x="389" y="475"/>
                </a:lnTo>
                <a:lnTo>
                  <a:pt x="352" y="496"/>
                </a:lnTo>
                <a:lnTo>
                  <a:pt x="317" y="517"/>
                </a:lnTo>
                <a:lnTo>
                  <a:pt x="285" y="537"/>
                </a:lnTo>
                <a:lnTo>
                  <a:pt x="257" y="556"/>
                </a:lnTo>
                <a:lnTo>
                  <a:pt x="229" y="571"/>
                </a:lnTo>
                <a:lnTo>
                  <a:pt x="206" y="584"/>
                </a:lnTo>
                <a:lnTo>
                  <a:pt x="169" y="599"/>
                </a:lnTo>
                <a:lnTo>
                  <a:pt x="148" y="592"/>
                </a:lnTo>
                <a:lnTo>
                  <a:pt x="143" y="560"/>
                </a:lnTo>
                <a:lnTo>
                  <a:pt x="160" y="496"/>
                </a:lnTo>
                <a:lnTo>
                  <a:pt x="176" y="453"/>
                </a:lnTo>
                <a:lnTo>
                  <a:pt x="197" y="398"/>
                </a:lnTo>
                <a:lnTo>
                  <a:pt x="146" y="379"/>
                </a:lnTo>
                <a:lnTo>
                  <a:pt x="65" y="347"/>
                </a:lnTo>
                <a:lnTo>
                  <a:pt x="4" y="310"/>
                </a:lnTo>
                <a:lnTo>
                  <a:pt x="0" y="289"/>
                </a:lnTo>
                <a:lnTo>
                  <a:pt x="21" y="270"/>
                </a:lnTo>
                <a:lnTo>
                  <a:pt x="21" y="270"/>
                </a:lnTo>
                <a:close/>
              </a:path>
            </a:pathLst>
          </a:custGeom>
          <a:solidFill>
            <a:srgbClr val="FFFF00"/>
          </a:solidFill>
          <a:ln w="9525">
            <a:noFill/>
            <a:round/>
            <a:headEnd/>
            <a:tailEnd/>
          </a:ln>
        </p:spPr>
        <p:txBody>
          <a:bodyPr/>
          <a:lstStyle/>
          <a:p>
            <a:endParaRPr lang="en-US"/>
          </a:p>
        </p:txBody>
      </p:sp>
      <p:sp>
        <p:nvSpPr>
          <p:cNvPr id="42015" name="Freeform 31"/>
          <p:cNvSpPr>
            <a:spLocks/>
          </p:cNvSpPr>
          <p:nvPr/>
        </p:nvSpPr>
        <p:spPr bwMode="auto">
          <a:xfrm>
            <a:off x="7856538" y="5843588"/>
            <a:ext cx="1287462" cy="1014412"/>
          </a:xfrm>
          <a:custGeom>
            <a:avLst/>
            <a:gdLst/>
            <a:ahLst/>
            <a:cxnLst>
              <a:cxn ang="0">
                <a:pos x="21" y="271"/>
              </a:cxn>
              <a:cxn ang="0">
                <a:pos x="28" y="256"/>
              </a:cxn>
              <a:cxn ang="0">
                <a:pos x="51" y="243"/>
              </a:cxn>
              <a:cxn ang="0">
                <a:pos x="130" y="222"/>
              </a:cxn>
              <a:cxn ang="0">
                <a:pos x="283" y="203"/>
              </a:cxn>
              <a:cxn ang="0">
                <a:pos x="301" y="130"/>
              </a:cxn>
              <a:cxn ang="0">
                <a:pos x="315" y="68"/>
              </a:cxn>
              <a:cxn ang="0">
                <a:pos x="334" y="40"/>
              </a:cxn>
              <a:cxn ang="0">
                <a:pos x="352" y="21"/>
              </a:cxn>
              <a:cxn ang="0">
                <a:pos x="383" y="0"/>
              </a:cxn>
              <a:cxn ang="0">
                <a:pos x="408" y="2"/>
              </a:cxn>
              <a:cxn ang="0">
                <a:pos x="429" y="19"/>
              </a:cxn>
              <a:cxn ang="0">
                <a:pos x="475" y="92"/>
              </a:cxn>
              <a:cxn ang="0">
                <a:pos x="501" y="137"/>
              </a:cxn>
              <a:cxn ang="0">
                <a:pos x="533" y="183"/>
              </a:cxn>
              <a:cxn ang="0">
                <a:pos x="626" y="167"/>
              </a:cxn>
              <a:cxn ang="0">
                <a:pos x="705" y="156"/>
              </a:cxn>
              <a:cxn ang="0">
                <a:pos x="802" y="154"/>
              </a:cxn>
              <a:cxn ang="0">
                <a:pos x="811" y="171"/>
              </a:cxn>
              <a:cxn ang="0">
                <a:pos x="790" y="203"/>
              </a:cxn>
              <a:cxn ang="0">
                <a:pos x="767" y="226"/>
              </a:cxn>
              <a:cxn ang="0">
                <a:pos x="735" y="254"/>
              </a:cxn>
              <a:cxn ang="0">
                <a:pos x="714" y="269"/>
              </a:cxn>
              <a:cxn ang="0">
                <a:pos x="691" y="286"/>
              </a:cxn>
              <a:cxn ang="0">
                <a:pos x="668" y="305"/>
              </a:cxn>
              <a:cxn ang="0">
                <a:pos x="637" y="325"/>
              </a:cxn>
              <a:cxn ang="0">
                <a:pos x="675" y="385"/>
              </a:cxn>
              <a:cxn ang="0">
                <a:pos x="702" y="447"/>
              </a:cxn>
              <a:cxn ang="0">
                <a:pos x="735" y="579"/>
              </a:cxn>
              <a:cxn ang="0">
                <a:pos x="725" y="624"/>
              </a:cxn>
              <a:cxn ang="0">
                <a:pos x="712" y="635"/>
              </a:cxn>
              <a:cxn ang="0">
                <a:pos x="695" y="639"/>
              </a:cxn>
              <a:cxn ang="0">
                <a:pos x="591" y="602"/>
              </a:cxn>
              <a:cxn ang="0">
                <a:pos x="561" y="585"/>
              </a:cxn>
              <a:cxn ang="0">
                <a:pos x="531" y="566"/>
              </a:cxn>
              <a:cxn ang="0">
                <a:pos x="501" y="547"/>
              </a:cxn>
              <a:cxn ang="0">
                <a:pos x="473" y="528"/>
              </a:cxn>
              <a:cxn ang="0">
                <a:pos x="445" y="509"/>
              </a:cxn>
              <a:cxn ang="0">
                <a:pos x="424" y="494"/>
              </a:cxn>
              <a:cxn ang="0">
                <a:pos x="390" y="476"/>
              </a:cxn>
              <a:cxn ang="0">
                <a:pos x="352" y="496"/>
              </a:cxn>
              <a:cxn ang="0">
                <a:pos x="318" y="519"/>
              </a:cxn>
              <a:cxn ang="0">
                <a:pos x="288" y="538"/>
              </a:cxn>
              <a:cxn ang="0">
                <a:pos x="257" y="556"/>
              </a:cxn>
              <a:cxn ang="0">
                <a:pos x="230" y="573"/>
              </a:cxn>
              <a:cxn ang="0">
                <a:pos x="206" y="585"/>
              </a:cxn>
              <a:cxn ang="0">
                <a:pos x="169" y="600"/>
              </a:cxn>
              <a:cxn ang="0">
                <a:pos x="149" y="592"/>
              </a:cxn>
              <a:cxn ang="0">
                <a:pos x="146" y="560"/>
              </a:cxn>
              <a:cxn ang="0">
                <a:pos x="162" y="498"/>
              </a:cxn>
              <a:cxn ang="0">
                <a:pos x="176" y="453"/>
              </a:cxn>
              <a:cxn ang="0">
                <a:pos x="200" y="399"/>
              </a:cxn>
              <a:cxn ang="0">
                <a:pos x="146" y="380"/>
              </a:cxn>
              <a:cxn ang="0">
                <a:pos x="65" y="348"/>
              </a:cxn>
              <a:cxn ang="0">
                <a:pos x="5" y="310"/>
              </a:cxn>
              <a:cxn ang="0">
                <a:pos x="0" y="290"/>
              </a:cxn>
              <a:cxn ang="0">
                <a:pos x="21" y="271"/>
              </a:cxn>
              <a:cxn ang="0">
                <a:pos x="21" y="271"/>
              </a:cxn>
            </a:cxnLst>
            <a:rect l="0" t="0" r="r" b="b"/>
            <a:pathLst>
              <a:path w="811" h="639">
                <a:moveTo>
                  <a:pt x="21" y="271"/>
                </a:moveTo>
                <a:lnTo>
                  <a:pt x="28" y="256"/>
                </a:lnTo>
                <a:lnTo>
                  <a:pt x="51" y="243"/>
                </a:lnTo>
                <a:lnTo>
                  <a:pt x="130" y="222"/>
                </a:lnTo>
                <a:lnTo>
                  <a:pt x="283" y="203"/>
                </a:lnTo>
                <a:lnTo>
                  <a:pt x="301" y="130"/>
                </a:lnTo>
                <a:lnTo>
                  <a:pt x="315" y="68"/>
                </a:lnTo>
                <a:lnTo>
                  <a:pt x="334" y="40"/>
                </a:lnTo>
                <a:lnTo>
                  <a:pt x="352" y="21"/>
                </a:lnTo>
                <a:lnTo>
                  <a:pt x="383" y="0"/>
                </a:lnTo>
                <a:lnTo>
                  <a:pt x="408" y="2"/>
                </a:lnTo>
                <a:lnTo>
                  <a:pt x="429" y="19"/>
                </a:lnTo>
                <a:lnTo>
                  <a:pt x="475" y="92"/>
                </a:lnTo>
                <a:lnTo>
                  <a:pt x="501" y="137"/>
                </a:lnTo>
                <a:lnTo>
                  <a:pt x="533" y="183"/>
                </a:lnTo>
                <a:lnTo>
                  <a:pt x="626" y="167"/>
                </a:lnTo>
                <a:lnTo>
                  <a:pt x="705" y="156"/>
                </a:lnTo>
                <a:lnTo>
                  <a:pt x="802" y="154"/>
                </a:lnTo>
                <a:lnTo>
                  <a:pt x="811" y="171"/>
                </a:lnTo>
                <a:lnTo>
                  <a:pt x="790" y="203"/>
                </a:lnTo>
                <a:lnTo>
                  <a:pt x="767" y="226"/>
                </a:lnTo>
                <a:lnTo>
                  <a:pt x="735" y="254"/>
                </a:lnTo>
                <a:lnTo>
                  <a:pt x="714" y="269"/>
                </a:lnTo>
                <a:lnTo>
                  <a:pt x="691" y="286"/>
                </a:lnTo>
                <a:lnTo>
                  <a:pt x="668" y="305"/>
                </a:lnTo>
                <a:lnTo>
                  <a:pt x="637" y="325"/>
                </a:lnTo>
                <a:lnTo>
                  <a:pt x="675" y="385"/>
                </a:lnTo>
                <a:lnTo>
                  <a:pt x="702" y="447"/>
                </a:lnTo>
                <a:lnTo>
                  <a:pt x="735" y="579"/>
                </a:lnTo>
                <a:lnTo>
                  <a:pt x="725" y="624"/>
                </a:lnTo>
                <a:lnTo>
                  <a:pt x="712" y="635"/>
                </a:lnTo>
                <a:lnTo>
                  <a:pt x="695" y="639"/>
                </a:lnTo>
                <a:lnTo>
                  <a:pt x="591" y="602"/>
                </a:lnTo>
                <a:lnTo>
                  <a:pt x="561" y="585"/>
                </a:lnTo>
                <a:lnTo>
                  <a:pt x="531" y="566"/>
                </a:lnTo>
                <a:lnTo>
                  <a:pt x="501" y="547"/>
                </a:lnTo>
                <a:lnTo>
                  <a:pt x="473" y="528"/>
                </a:lnTo>
                <a:lnTo>
                  <a:pt x="445" y="509"/>
                </a:lnTo>
                <a:lnTo>
                  <a:pt x="424" y="494"/>
                </a:lnTo>
                <a:lnTo>
                  <a:pt x="390" y="476"/>
                </a:lnTo>
                <a:lnTo>
                  <a:pt x="352" y="496"/>
                </a:lnTo>
                <a:lnTo>
                  <a:pt x="318" y="519"/>
                </a:lnTo>
                <a:lnTo>
                  <a:pt x="288" y="538"/>
                </a:lnTo>
                <a:lnTo>
                  <a:pt x="257" y="556"/>
                </a:lnTo>
                <a:lnTo>
                  <a:pt x="230" y="573"/>
                </a:lnTo>
                <a:lnTo>
                  <a:pt x="206" y="585"/>
                </a:lnTo>
                <a:lnTo>
                  <a:pt x="169" y="600"/>
                </a:lnTo>
                <a:lnTo>
                  <a:pt x="149" y="592"/>
                </a:lnTo>
                <a:lnTo>
                  <a:pt x="146" y="560"/>
                </a:lnTo>
                <a:lnTo>
                  <a:pt x="162" y="498"/>
                </a:lnTo>
                <a:lnTo>
                  <a:pt x="176" y="453"/>
                </a:lnTo>
                <a:lnTo>
                  <a:pt x="200" y="399"/>
                </a:lnTo>
                <a:lnTo>
                  <a:pt x="146" y="380"/>
                </a:lnTo>
                <a:lnTo>
                  <a:pt x="65" y="348"/>
                </a:lnTo>
                <a:lnTo>
                  <a:pt x="5" y="310"/>
                </a:lnTo>
                <a:lnTo>
                  <a:pt x="0" y="290"/>
                </a:lnTo>
                <a:lnTo>
                  <a:pt x="21" y="271"/>
                </a:lnTo>
                <a:lnTo>
                  <a:pt x="21" y="271"/>
                </a:lnTo>
                <a:close/>
              </a:path>
            </a:pathLst>
          </a:custGeom>
          <a:solidFill>
            <a:srgbClr val="FFFF00"/>
          </a:solidFill>
          <a:ln w="9525">
            <a:noFill/>
            <a:round/>
            <a:headEnd/>
            <a:tailEnd/>
          </a:ln>
        </p:spPr>
        <p:txBody>
          <a:bodyPr/>
          <a:lstStyle/>
          <a:p>
            <a:endParaRPr lang="en-US"/>
          </a:p>
        </p:txBody>
      </p:sp>
      <p:sp>
        <p:nvSpPr>
          <p:cNvPr id="42016" name="Freeform 32"/>
          <p:cNvSpPr>
            <a:spLocks/>
          </p:cNvSpPr>
          <p:nvPr/>
        </p:nvSpPr>
        <p:spPr bwMode="auto">
          <a:xfrm>
            <a:off x="0" y="228600"/>
            <a:ext cx="1292225" cy="1014413"/>
          </a:xfrm>
          <a:custGeom>
            <a:avLst/>
            <a:gdLst/>
            <a:ahLst/>
            <a:cxnLst>
              <a:cxn ang="0">
                <a:pos x="21" y="271"/>
              </a:cxn>
              <a:cxn ang="0">
                <a:pos x="30" y="254"/>
              </a:cxn>
              <a:cxn ang="0">
                <a:pos x="54" y="241"/>
              </a:cxn>
              <a:cxn ang="0">
                <a:pos x="130" y="220"/>
              </a:cxn>
              <a:cxn ang="0">
                <a:pos x="283" y="201"/>
              </a:cxn>
              <a:cxn ang="0">
                <a:pos x="302" y="128"/>
              </a:cxn>
              <a:cxn ang="0">
                <a:pos x="318" y="66"/>
              </a:cxn>
              <a:cxn ang="0">
                <a:pos x="336" y="40"/>
              </a:cxn>
              <a:cxn ang="0">
                <a:pos x="353" y="21"/>
              </a:cxn>
              <a:cxn ang="0">
                <a:pos x="383" y="0"/>
              </a:cxn>
              <a:cxn ang="0">
                <a:pos x="408" y="0"/>
              </a:cxn>
              <a:cxn ang="0">
                <a:pos x="431" y="19"/>
              </a:cxn>
              <a:cxn ang="0">
                <a:pos x="475" y="90"/>
              </a:cxn>
              <a:cxn ang="0">
                <a:pos x="503" y="136"/>
              </a:cxn>
              <a:cxn ang="0">
                <a:pos x="533" y="181"/>
              </a:cxn>
              <a:cxn ang="0">
                <a:pos x="626" y="167"/>
              </a:cxn>
              <a:cxn ang="0">
                <a:pos x="705" y="154"/>
              </a:cxn>
              <a:cxn ang="0">
                <a:pos x="802" y="154"/>
              </a:cxn>
              <a:cxn ang="0">
                <a:pos x="814" y="169"/>
              </a:cxn>
              <a:cxn ang="0">
                <a:pos x="793" y="201"/>
              </a:cxn>
              <a:cxn ang="0">
                <a:pos x="770" y="224"/>
              </a:cxn>
              <a:cxn ang="0">
                <a:pos x="735" y="252"/>
              </a:cxn>
              <a:cxn ang="0">
                <a:pos x="716" y="269"/>
              </a:cxn>
              <a:cxn ang="0">
                <a:pos x="693" y="286"/>
              </a:cxn>
              <a:cxn ang="0">
                <a:pos x="668" y="305"/>
              </a:cxn>
              <a:cxn ang="0">
                <a:pos x="640" y="323"/>
              </a:cxn>
              <a:cxn ang="0">
                <a:pos x="675" y="384"/>
              </a:cxn>
              <a:cxn ang="0">
                <a:pos x="705" y="447"/>
              </a:cxn>
              <a:cxn ang="0">
                <a:pos x="735" y="577"/>
              </a:cxn>
              <a:cxn ang="0">
                <a:pos x="726" y="624"/>
              </a:cxn>
              <a:cxn ang="0">
                <a:pos x="714" y="635"/>
              </a:cxn>
              <a:cxn ang="0">
                <a:pos x="695" y="639"/>
              </a:cxn>
              <a:cxn ang="0">
                <a:pos x="591" y="602"/>
              </a:cxn>
              <a:cxn ang="0">
                <a:pos x="561" y="585"/>
              </a:cxn>
              <a:cxn ang="0">
                <a:pos x="531" y="566"/>
              </a:cxn>
              <a:cxn ang="0">
                <a:pos x="501" y="545"/>
              </a:cxn>
              <a:cxn ang="0">
                <a:pos x="473" y="526"/>
              </a:cxn>
              <a:cxn ang="0">
                <a:pos x="448" y="509"/>
              </a:cxn>
              <a:cxn ang="0">
                <a:pos x="424" y="494"/>
              </a:cxn>
              <a:cxn ang="0">
                <a:pos x="390" y="474"/>
              </a:cxn>
              <a:cxn ang="0">
                <a:pos x="355" y="496"/>
              </a:cxn>
              <a:cxn ang="0">
                <a:pos x="320" y="517"/>
              </a:cxn>
              <a:cxn ang="0">
                <a:pos x="288" y="538"/>
              </a:cxn>
              <a:cxn ang="0">
                <a:pos x="258" y="556"/>
              </a:cxn>
              <a:cxn ang="0">
                <a:pos x="232" y="571"/>
              </a:cxn>
              <a:cxn ang="0">
                <a:pos x="209" y="585"/>
              </a:cxn>
              <a:cxn ang="0">
                <a:pos x="172" y="598"/>
              </a:cxn>
              <a:cxn ang="0">
                <a:pos x="151" y="592"/>
              </a:cxn>
              <a:cxn ang="0">
                <a:pos x="146" y="560"/>
              </a:cxn>
              <a:cxn ang="0">
                <a:pos x="163" y="496"/>
              </a:cxn>
              <a:cxn ang="0">
                <a:pos x="179" y="451"/>
              </a:cxn>
              <a:cxn ang="0">
                <a:pos x="200" y="397"/>
              </a:cxn>
              <a:cxn ang="0">
                <a:pos x="149" y="380"/>
              </a:cxn>
              <a:cxn ang="0">
                <a:pos x="65" y="348"/>
              </a:cxn>
              <a:cxn ang="0">
                <a:pos x="7" y="308"/>
              </a:cxn>
              <a:cxn ang="0">
                <a:pos x="0" y="290"/>
              </a:cxn>
              <a:cxn ang="0">
                <a:pos x="21" y="271"/>
              </a:cxn>
              <a:cxn ang="0">
                <a:pos x="21" y="271"/>
              </a:cxn>
            </a:cxnLst>
            <a:rect l="0" t="0" r="r" b="b"/>
            <a:pathLst>
              <a:path w="814" h="639">
                <a:moveTo>
                  <a:pt x="21" y="271"/>
                </a:moveTo>
                <a:lnTo>
                  <a:pt x="30" y="254"/>
                </a:lnTo>
                <a:lnTo>
                  <a:pt x="54" y="241"/>
                </a:lnTo>
                <a:lnTo>
                  <a:pt x="130" y="220"/>
                </a:lnTo>
                <a:lnTo>
                  <a:pt x="283" y="201"/>
                </a:lnTo>
                <a:lnTo>
                  <a:pt x="302" y="128"/>
                </a:lnTo>
                <a:lnTo>
                  <a:pt x="318" y="66"/>
                </a:lnTo>
                <a:lnTo>
                  <a:pt x="336" y="40"/>
                </a:lnTo>
                <a:lnTo>
                  <a:pt x="353" y="21"/>
                </a:lnTo>
                <a:lnTo>
                  <a:pt x="383" y="0"/>
                </a:lnTo>
                <a:lnTo>
                  <a:pt x="408" y="0"/>
                </a:lnTo>
                <a:lnTo>
                  <a:pt x="431" y="19"/>
                </a:lnTo>
                <a:lnTo>
                  <a:pt x="475" y="90"/>
                </a:lnTo>
                <a:lnTo>
                  <a:pt x="503" y="136"/>
                </a:lnTo>
                <a:lnTo>
                  <a:pt x="533" y="181"/>
                </a:lnTo>
                <a:lnTo>
                  <a:pt x="626" y="167"/>
                </a:lnTo>
                <a:lnTo>
                  <a:pt x="705" y="154"/>
                </a:lnTo>
                <a:lnTo>
                  <a:pt x="802" y="154"/>
                </a:lnTo>
                <a:lnTo>
                  <a:pt x="814" y="169"/>
                </a:lnTo>
                <a:lnTo>
                  <a:pt x="793" y="201"/>
                </a:lnTo>
                <a:lnTo>
                  <a:pt x="770" y="224"/>
                </a:lnTo>
                <a:lnTo>
                  <a:pt x="735" y="252"/>
                </a:lnTo>
                <a:lnTo>
                  <a:pt x="716" y="269"/>
                </a:lnTo>
                <a:lnTo>
                  <a:pt x="693" y="286"/>
                </a:lnTo>
                <a:lnTo>
                  <a:pt x="668" y="305"/>
                </a:lnTo>
                <a:lnTo>
                  <a:pt x="640" y="323"/>
                </a:lnTo>
                <a:lnTo>
                  <a:pt x="675" y="384"/>
                </a:lnTo>
                <a:lnTo>
                  <a:pt x="705" y="447"/>
                </a:lnTo>
                <a:lnTo>
                  <a:pt x="735" y="577"/>
                </a:lnTo>
                <a:lnTo>
                  <a:pt x="726" y="624"/>
                </a:lnTo>
                <a:lnTo>
                  <a:pt x="714" y="635"/>
                </a:lnTo>
                <a:lnTo>
                  <a:pt x="695" y="639"/>
                </a:lnTo>
                <a:lnTo>
                  <a:pt x="591" y="602"/>
                </a:lnTo>
                <a:lnTo>
                  <a:pt x="561" y="585"/>
                </a:lnTo>
                <a:lnTo>
                  <a:pt x="531" y="566"/>
                </a:lnTo>
                <a:lnTo>
                  <a:pt x="501" y="545"/>
                </a:lnTo>
                <a:lnTo>
                  <a:pt x="473" y="526"/>
                </a:lnTo>
                <a:lnTo>
                  <a:pt x="448" y="509"/>
                </a:lnTo>
                <a:lnTo>
                  <a:pt x="424" y="494"/>
                </a:lnTo>
                <a:lnTo>
                  <a:pt x="390" y="474"/>
                </a:lnTo>
                <a:lnTo>
                  <a:pt x="355" y="496"/>
                </a:lnTo>
                <a:lnTo>
                  <a:pt x="320" y="517"/>
                </a:lnTo>
                <a:lnTo>
                  <a:pt x="288" y="538"/>
                </a:lnTo>
                <a:lnTo>
                  <a:pt x="258" y="556"/>
                </a:lnTo>
                <a:lnTo>
                  <a:pt x="232" y="571"/>
                </a:lnTo>
                <a:lnTo>
                  <a:pt x="209" y="585"/>
                </a:lnTo>
                <a:lnTo>
                  <a:pt x="172" y="598"/>
                </a:lnTo>
                <a:lnTo>
                  <a:pt x="151" y="592"/>
                </a:lnTo>
                <a:lnTo>
                  <a:pt x="146" y="560"/>
                </a:lnTo>
                <a:lnTo>
                  <a:pt x="163" y="496"/>
                </a:lnTo>
                <a:lnTo>
                  <a:pt x="179" y="451"/>
                </a:lnTo>
                <a:lnTo>
                  <a:pt x="200" y="397"/>
                </a:lnTo>
                <a:lnTo>
                  <a:pt x="149" y="380"/>
                </a:lnTo>
                <a:lnTo>
                  <a:pt x="65" y="348"/>
                </a:lnTo>
                <a:lnTo>
                  <a:pt x="7" y="308"/>
                </a:lnTo>
                <a:lnTo>
                  <a:pt x="0" y="290"/>
                </a:lnTo>
                <a:lnTo>
                  <a:pt x="21" y="271"/>
                </a:lnTo>
                <a:lnTo>
                  <a:pt x="21" y="271"/>
                </a:lnTo>
                <a:close/>
              </a:path>
            </a:pathLst>
          </a:custGeom>
          <a:solidFill>
            <a:srgbClr val="FFFF00"/>
          </a:solidFill>
          <a:ln w="9525">
            <a:noFill/>
            <a:round/>
            <a:headEnd/>
            <a:tailEnd/>
          </a:ln>
        </p:spPr>
        <p:txBody>
          <a:bodyPr/>
          <a:lstStyle/>
          <a:p>
            <a:endParaRPr lang="en-US"/>
          </a:p>
        </p:txBody>
      </p:sp>
      <p:sp>
        <p:nvSpPr>
          <p:cNvPr id="42017" name="Freeform 33"/>
          <p:cNvSpPr>
            <a:spLocks/>
          </p:cNvSpPr>
          <p:nvPr/>
        </p:nvSpPr>
        <p:spPr bwMode="auto">
          <a:xfrm>
            <a:off x="217488" y="2895600"/>
            <a:ext cx="374650" cy="858838"/>
          </a:xfrm>
          <a:custGeom>
            <a:avLst/>
            <a:gdLst/>
            <a:ahLst/>
            <a:cxnLst>
              <a:cxn ang="0">
                <a:pos x="180" y="62"/>
              </a:cxn>
              <a:cxn ang="0">
                <a:pos x="236" y="477"/>
              </a:cxn>
              <a:cxn ang="0">
                <a:pos x="218" y="511"/>
              </a:cxn>
              <a:cxn ang="0">
                <a:pos x="204" y="524"/>
              </a:cxn>
              <a:cxn ang="0">
                <a:pos x="187" y="533"/>
              </a:cxn>
              <a:cxn ang="0">
                <a:pos x="113" y="541"/>
              </a:cxn>
              <a:cxn ang="0">
                <a:pos x="48" y="509"/>
              </a:cxn>
              <a:cxn ang="0">
                <a:pos x="32" y="479"/>
              </a:cxn>
              <a:cxn ang="0">
                <a:pos x="34" y="441"/>
              </a:cxn>
              <a:cxn ang="0">
                <a:pos x="48" y="347"/>
              </a:cxn>
              <a:cxn ang="0">
                <a:pos x="41" y="263"/>
              </a:cxn>
              <a:cxn ang="0">
                <a:pos x="21" y="180"/>
              </a:cxn>
              <a:cxn ang="0">
                <a:pos x="0" y="84"/>
              </a:cxn>
              <a:cxn ang="0">
                <a:pos x="0" y="52"/>
              </a:cxn>
              <a:cxn ang="0">
                <a:pos x="16" y="26"/>
              </a:cxn>
              <a:cxn ang="0">
                <a:pos x="44" y="9"/>
              </a:cxn>
              <a:cxn ang="0">
                <a:pos x="76" y="0"/>
              </a:cxn>
              <a:cxn ang="0">
                <a:pos x="141" y="9"/>
              </a:cxn>
              <a:cxn ang="0">
                <a:pos x="180" y="62"/>
              </a:cxn>
              <a:cxn ang="0">
                <a:pos x="180" y="62"/>
              </a:cxn>
            </a:cxnLst>
            <a:rect l="0" t="0" r="r" b="b"/>
            <a:pathLst>
              <a:path w="236" h="541">
                <a:moveTo>
                  <a:pt x="180" y="62"/>
                </a:moveTo>
                <a:lnTo>
                  <a:pt x="236" y="477"/>
                </a:lnTo>
                <a:lnTo>
                  <a:pt x="218" y="511"/>
                </a:lnTo>
                <a:lnTo>
                  <a:pt x="204" y="524"/>
                </a:lnTo>
                <a:lnTo>
                  <a:pt x="187" y="533"/>
                </a:lnTo>
                <a:lnTo>
                  <a:pt x="113" y="541"/>
                </a:lnTo>
                <a:lnTo>
                  <a:pt x="48" y="509"/>
                </a:lnTo>
                <a:lnTo>
                  <a:pt x="32" y="479"/>
                </a:lnTo>
                <a:lnTo>
                  <a:pt x="34" y="441"/>
                </a:lnTo>
                <a:lnTo>
                  <a:pt x="48" y="347"/>
                </a:lnTo>
                <a:lnTo>
                  <a:pt x="41" y="263"/>
                </a:lnTo>
                <a:lnTo>
                  <a:pt x="21" y="180"/>
                </a:lnTo>
                <a:lnTo>
                  <a:pt x="0" y="84"/>
                </a:lnTo>
                <a:lnTo>
                  <a:pt x="0" y="52"/>
                </a:lnTo>
                <a:lnTo>
                  <a:pt x="16" y="26"/>
                </a:lnTo>
                <a:lnTo>
                  <a:pt x="44" y="9"/>
                </a:lnTo>
                <a:lnTo>
                  <a:pt x="76" y="0"/>
                </a:lnTo>
                <a:lnTo>
                  <a:pt x="141" y="9"/>
                </a:lnTo>
                <a:lnTo>
                  <a:pt x="180" y="62"/>
                </a:lnTo>
                <a:lnTo>
                  <a:pt x="180" y="62"/>
                </a:lnTo>
                <a:close/>
              </a:path>
            </a:pathLst>
          </a:custGeom>
          <a:solidFill>
            <a:srgbClr val="FFFF00"/>
          </a:solidFill>
          <a:ln w="9525">
            <a:noFill/>
            <a:round/>
            <a:headEnd/>
            <a:tailEnd/>
          </a:ln>
        </p:spPr>
        <p:txBody>
          <a:bodyPr/>
          <a:lstStyle/>
          <a:p>
            <a:endParaRPr lang="en-US"/>
          </a:p>
        </p:txBody>
      </p:sp>
      <p:sp>
        <p:nvSpPr>
          <p:cNvPr id="42018" name="WordArt 34"/>
          <p:cNvSpPr>
            <a:spLocks noChangeArrowheads="1" noChangeShapeType="1" noTextEdit="1"/>
          </p:cNvSpPr>
          <p:nvPr/>
        </p:nvSpPr>
        <p:spPr bwMode="auto">
          <a:xfrm rot="5400000">
            <a:off x="-1009650" y="2667000"/>
            <a:ext cx="5638800" cy="1676400"/>
          </a:xfrm>
          <a:prstGeom prst="rect">
            <a:avLst/>
          </a:prstGeom>
        </p:spPr>
        <p:txBody>
          <a:bodyPr vert="wordArtVert" wrap="none" fromWordArt="1">
            <a:prstTxWarp prst="textWave4">
              <a:avLst>
                <a:gd name="adj1" fmla="val 13005"/>
                <a:gd name="adj2" fmla="val 0"/>
              </a:avLst>
            </a:prstTxWarp>
          </a:bodyPr>
          <a:lstStyle/>
          <a:p>
            <a:pPr algn="ctr" fontAlgn="auto"/>
            <a:r>
              <a:rPr lang="en-US" sz="3600" b="1" kern="10">
                <a:ln w="9525">
                  <a:noFill/>
                  <a:round/>
                  <a:headEnd/>
                  <a:tailEnd/>
                </a:ln>
                <a:solidFill>
                  <a:srgbClr val="009900"/>
                </a:solidFill>
                <a:effectLst>
                  <a:outerShdw dist="99190" dir="7788334" algn="ctr" rotWithShape="0">
                    <a:srgbClr val="000080"/>
                  </a:outerShdw>
                </a:effectLst>
                <a:latin typeface="Times New Roman"/>
                <a:cs typeface="Times New Roman"/>
              </a:rPr>
              <a:t>Về nhà</a:t>
            </a:r>
          </a:p>
        </p:txBody>
      </p:sp>
      <p:pic>
        <p:nvPicPr>
          <p:cNvPr id="42019" name="Picture 35" descr="bd14755_"/>
          <p:cNvPicPr>
            <a:picLocks noChangeAspect="1" noChangeArrowheads="1"/>
          </p:cNvPicPr>
          <p:nvPr/>
        </p:nvPicPr>
        <p:blipFill>
          <a:blip r:embed="rId3" cstate="print"/>
          <a:srcRect/>
          <a:stretch>
            <a:fillRect/>
          </a:stretch>
        </p:blipFill>
        <p:spPr bwMode="auto">
          <a:xfrm>
            <a:off x="2362200" y="4191000"/>
            <a:ext cx="365125" cy="365125"/>
          </a:xfrm>
          <a:prstGeom prst="rect">
            <a:avLst/>
          </a:prstGeom>
          <a:noFill/>
        </p:spPr>
      </p:pic>
      <p:pic>
        <p:nvPicPr>
          <p:cNvPr id="42020" name="Picture 36" descr="bd14755_"/>
          <p:cNvPicPr>
            <a:picLocks noChangeAspect="1" noChangeArrowheads="1"/>
          </p:cNvPicPr>
          <p:nvPr/>
        </p:nvPicPr>
        <p:blipFill>
          <a:blip r:embed="rId3" cstate="print"/>
          <a:srcRect/>
          <a:stretch>
            <a:fillRect/>
          </a:stretch>
        </p:blipFill>
        <p:spPr bwMode="auto">
          <a:xfrm>
            <a:off x="2362200" y="2971800"/>
            <a:ext cx="365125" cy="365125"/>
          </a:xfrm>
          <a:prstGeom prst="rect">
            <a:avLst/>
          </a:prstGeom>
          <a:noFill/>
        </p:spPr>
      </p:pic>
      <p:sp>
        <p:nvSpPr>
          <p:cNvPr id="42021" name="AutoShape 37"/>
          <p:cNvSpPr>
            <a:spLocks noChangeArrowheads="1"/>
          </p:cNvSpPr>
          <p:nvPr/>
        </p:nvSpPr>
        <p:spPr bwMode="auto">
          <a:xfrm>
            <a:off x="1981200" y="381000"/>
            <a:ext cx="6781800" cy="1752600"/>
          </a:xfrm>
          <a:prstGeom prst="cloudCallout">
            <a:avLst>
              <a:gd name="adj1" fmla="val -60370"/>
              <a:gd name="adj2" fmla="val 154440"/>
            </a:avLst>
          </a:prstGeom>
          <a:solidFill>
            <a:srgbClr val="FFCCFF"/>
          </a:solidFill>
          <a:ln w="9525">
            <a:solidFill>
              <a:schemeClr val="tx1"/>
            </a:solidFill>
            <a:round/>
            <a:headEnd/>
            <a:tailEnd/>
          </a:ln>
          <a:effectLst/>
        </p:spPr>
        <p:txBody>
          <a:bodyPr wrap="none" anchor="ctr"/>
          <a:lstStyle/>
          <a:p>
            <a:pPr algn="ctr" eaLnBrk="0" hangingPunct="0"/>
            <a:r>
              <a:rPr lang="en-US" sz="2400" b="1">
                <a:solidFill>
                  <a:srgbClr val="CC3300"/>
                </a:solidFill>
                <a:latin typeface="Times New Roman" pitchFamily="18" charset="0"/>
              </a:rPr>
              <a:t>Ch</a:t>
            </a:r>
            <a:r>
              <a:rPr lang="vi-VN" b="1">
                <a:solidFill>
                  <a:srgbClr val="CC3300"/>
                </a:solidFill>
                <a:latin typeface="Times New Roman" pitchFamily="18" charset="0"/>
              </a:rPr>
              <a:t>úng</a:t>
            </a:r>
            <a:r>
              <a:rPr lang="en-US" b="1">
                <a:solidFill>
                  <a:srgbClr val="CC3300"/>
                </a:solidFill>
                <a:latin typeface="Times New Roman" pitchFamily="18" charset="0"/>
              </a:rPr>
              <a:t> ta s</a:t>
            </a:r>
            <a:r>
              <a:rPr lang="vi-VN" b="1">
                <a:solidFill>
                  <a:srgbClr val="CC3300"/>
                </a:solidFill>
                <a:latin typeface="Times New Roman" pitchFamily="18" charset="0"/>
              </a:rPr>
              <a:t>ẽ</a:t>
            </a:r>
            <a:r>
              <a:rPr lang="en-US" b="1">
                <a:solidFill>
                  <a:srgbClr val="CC3300"/>
                </a:solidFill>
                <a:latin typeface="Times New Roman" pitchFamily="18" charset="0"/>
              </a:rPr>
              <a:t> c</a:t>
            </a:r>
            <a:r>
              <a:rPr lang="vi-VN" b="1">
                <a:solidFill>
                  <a:srgbClr val="CC3300"/>
                </a:solidFill>
                <a:latin typeface="Times New Roman" pitchFamily="18" charset="0"/>
              </a:rPr>
              <a:t>òn</a:t>
            </a:r>
            <a:r>
              <a:rPr lang="en-US" b="1">
                <a:solidFill>
                  <a:srgbClr val="CC3300"/>
                </a:solidFill>
                <a:latin typeface="Times New Roman" pitchFamily="18" charset="0"/>
              </a:rPr>
              <a:t> t</a:t>
            </a:r>
            <a:r>
              <a:rPr lang="vi-VN" b="1">
                <a:solidFill>
                  <a:srgbClr val="CC3300"/>
                </a:solidFill>
                <a:latin typeface="Times New Roman" pitchFamily="18" charset="0"/>
              </a:rPr>
              <a:t>ìm</a:t>
            </a:r>
            <a:r>
              <a:rPr lang="en-US" b="1">
                <a:solidFill>
                  <a:srgbClr val="CC3300"/>
                </a:solidFill>
                <a:latin typeface="Times New Roman" pitchFamily="18" charset="0"/>
              </a:rPr>
              <a:t> hi</a:t>
            </a:r>
            <a:r>
              <a:rPr lang="vi-VN" b="1">
                <a:solidFill>
                  <a:srgbClr val="CC3300"/>
                </a:solidFill>
                <a:latin typeface="Times New Roman" pitchFamily="18" charset="0"/>
              </a:rPr>
              <a:t>ểu</a:t>
            </a:r>
            <a:r>
              <a:rPr lang="en-US" b="1">
                <a:solidFill>
                  <a:srgbClr val="CC3300"/>
                </a:solidFill>
                <a:latin typeface="Times New Roman" pitchFamily="18" charset="0"/>
              </a:rPr>
              <a:t> v</a:t>
            </a:r>
            <a:r>
              <a:rPr lang="vi-VN" b="1">
                <a:solidFill>
                  <a:srgbClr val="CC3300"/>
                </a:solidFill>
                <a:latin typeface="Times New Roman" pitchFamily="18" charset="0"/>
              </a:rPr>
              <a:t>ề</a:t>
            </a:r>
            <a:r>
              <a:rPr lang="en-US" b="1">
                <a:solidFill>
                  <a:srgbClr val="CC3300"/>
                </a:solidFill>
                <a:latin typeface="Times New Roman" pitchFamily="18" charset="0"/>
              </a:rPr>
              <a:t> cuộc đấu tranh giành </a:t>
            </a:r>
          </a:p>
          <a:p>
            <a:pPr algn="ctr" eaLnBrk="0" hangingPunct="0"/>
            <a:r>
              <a:rPr lang="en-US" b="1">
                <a:solidFill>
                  <a:srgbClr val="CC3300"/>
                </a:solidFill>
                <a:latin typeface="Times New Roman" pitchFamily="18" charset="0"/>
              </a:rPr>
              <a:t>độc lập của nhân dân ta qua b</a:t>
            </a:r>
            <a:r>
              <a:rPr lang="vi-VN" b="1">
                <a:solidFill>
                  <a:srgbClr val="CC3300"/>
                </a:solidFill>
                <a:latin typeface="Times New Roman" pitchFamily="18" charset="0"/>
              </a:rPr>
              <a:t>ài</a:t>
            </a:r>
            <a:r>
              <a:rPr lang="en-US" b="1">
                <a:solidFill>
                  <a:srgbClr val="CC3300"/>
                </a:solidFill>
                <a:latin typeface="Times New Roman" pitchFamily="18" charset="0"/>
              </a:rPr>
              <a:t> l</a:t>
            </a:r>
            <a:r>
              <a:rPr lang="vi-VN" b="1">
                <a:solidFill>
                  <a:srgbClr val="CC3300"/>
                </a:solidFill>
                <a:latin typeface="Times New Roman" pitchFamily="18" charset="0"/>
              </a:rPr>
              <a:t>ịch</a:t>
            </a:r>
            <a:r>
              <a:rPr lang="en-US" b="1">
                <a:solidFill>
                  <a:srgbClr val="CC3300"/>
                </a:solidFill>
                <a:latin typeface="Times New Roman" pitchFamily="18" charset="0"/>
              </a:rPr>
              <a:t> s</a:t>
            </a:r>
            <a:r>
              <a:rPr lang="vi-VN" b="1">
                <a:solidFill>
                  <a:srgbClr val="CC3300"/>
                </a:solidFill>
                <a:latin typeface="Times New Roman" pitchFamily="18" charset="0"/>
              </a:rPr>
              <a:t>ử</a:t>
            </a:r>
            <a:r>
              <a:rPr lang="en-US" b="1">
                <a:solidFill>
                  <a:srgbClr val="CC3300"/>
                </a:solidFill>
                <a:latin typeface="Times New Roman" pitchFamily="18" charset="0"/>
              </a:rPr>
              <a:t> </a:t>
            </a:r>
          </a:p>
          <a:p>
            <a:pPr algn="ctr" eaLnBrk="0" hangingPunct="0"/>
            <a:r>
              <a:rPr lang="en-US" b="1">
                <a:solidFill>
                  <a:srgbClr val="0000FF"/>
                </a:solidFill>
                <a:latin typeface="Times New Roman" pitchFamily="18" charset="0"/>
              </a:rPr>
              <a:t>CHIẾN THẮNG CHI LĂNG</a:t>
            </a:r>
            <a:r>
              <a:rPr lang="en-US" b="1">
                <a:solidFill>
                  <a:srgbClr val="CC3300"/>
                </a:solidFill>
                <a:latin typeface="Times New Roman" pitchFamily="18" charset="0"/>
              </a:rPr>
              <a:t> v</a:t>
            </a:r>
            <a:r>
              <a:rPr lang="vi-VN" b="1">
                <a:solidFill>
                  <a:srgbClr val="CC3300"/>
                </a:solidFill>
                <a:latin typeface="Times New Roman" pitchFamily="18" charset="0"/>
              </a:rPr>
              <a:t>ào</a:t>
            </a:r>
            <a:r>
              <a:rPr lang="en-US" b="1">
                <a:solidFill>
                  <a:srgbClr val="CC3300"/>
                </a:solidFill>
                <a:latin typeface="Times New Roman" pitchFamily="18" charset="0"/>
              </a:rPr>
              <a:t> tu</a:t>
            </a:r>
            <a:r>
              <a:rPr lang="vi-VN" b="1">
                <a:solidFill>
                  <a:srgbClr val="CC3300"/>
                </a:solidFill>
                <a:latin typeface="Times New Roman" pitchFamily="18" charset="0"/>
              </a:rPr>
              <a:t>ần</a:t>
            </a:r>
            <a:r>
              <a:rPr lang="en-US" b="1">
                <a:solidFill>
                  <a:srgbClr val="CC3300"/>
                </a:solidFill>
                <a:latin typeface="Times New Roman" pitchFamily="18" charset="0"/>
              </a:rPr>
              <a:t> sau</a:t>
            </a:r>
            <a:endParaRPr lang="vi-VN" b="1">
              <a:solidFill>
                <a:srgbClr val="CC3300"/>
              </a:solidFill>
              <a:latin typeface="Times New Roman" pitchFamily="18" charset="0"/>
            </a:endParaRPr>
          </a:p>
        </p:txBody>
      </p:sp>
      <p:pic>
        <p:nvPicPr>
          <p:cNvPr id="42022" name="Picture 38" descr="phcanh 960"/>
          <p:cNvPicPr>
            <a:picLocks noChangeAspect="1" noChangeArrowheads="1" noCrop="1"/>
          </p:cNvPicPr>
          <p:nvPr/>
        </p:nvPicPr>
        <p:blipFill>
          <a:blip r:embed="rId4" cstate="print"/>
          <a:srcRect/>
          <a:stretch>
            <a:fillRect/>
          </a:stretch>
        </p:blipFill>
        <p:spPr bwMode="auto">
          <a:xfrm>
            <a:off x="7086600" y="1981200"/>
            <a:ext cx="933450" cy="790575"/>
          </a:xfrm>
          <a:prstGeom prst="rect">
            <a:avLst/>
          </a:prstGeom>
          <a:noFill/>
        </p:spPr>
      </p:pic>
      <p:pic>
        <p:nvPicPr>
          <p:cNvPr id="42023" name="Picture 39" descr="bd14755_"/>
          <p:cNvPicPr>
            <a:picLocks noChangeAspect="1" noChangeArrowheads="1"/>
          </p:cNvPicPr>
          <p:nvPr/>
        </p:nvPicPr>
        <p:blipFill>
          <a:blip r:embed="rId3" cstate="print"/>
          <a:srcRect/>
          <a:stretch>
            <a:fillRect/>
          </a:stretch>
        </p:blipFill>
        <p:spPr bwMode="auto">
          <a:xfrm>
            <a:off x="2438400" y="5410200"/>
            <a:ext cx="365125" cy="365125"/>
          </a:xfrm>
          <a:prstGeom prst="rect">
            <a:avLst/>
          </a:prstGeom>
          <a:noFill/>
        </p:spPr>
      </p:pic>
    </p:spTree>
  </p:cSld>
  <p:clrMapOvr>
    <a:masterClrMapping/>
  </p:clrMapOvr>
  <p:transition spd="med">
    <p:split orient="vert" dir="i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021"/>
                                        </p:tgtEl>
                                        <p:attrNameLst>
                                          <p:attrName>style.visibility</p:attrName>
                                        </p:attrNameLst>
                                      </p:cBhvr>
                                      <p:to>
                                        <p:strVal val="visible"/>
                                      </p:to>
                                    </p:set>
                                    <p:anim calcmode="lin" valueType="num">
                                      <p:cBhvr additive="base">
                                        <p:cTn id="7" dur="500" fill="hold"/>
                                        <p:tgtEl>
                                          <p:spTgt spid="42021"/>
                                        </p:tgtEl>
                                        <p:attrNameLst>
                                          <p:attrName>ppt_x</p:attrName>
                                        </p:attrNameLst>
                                      </p:cBhvr>
                                      <p:tavLst>
                                        <p:tav tm="0">
                                          <p:val>
                                            <p:strVal val="0-#ppt_w/2"/>
                                          </p:val>
                                        </p:tav>
                                        <p:tav tm="100000">
                                          <p:val>
                                            <p:strVal val="#ppt_x"/>
                                          </p:val>
                                        </p:tav>
                                      </p:tavLst>
                                    </p:anim>
                                    <p:anim calcmode="lin" valueType="num">
                                      <p:cBhvr additive="base">
                                        <p:cTn id="8" dur="500" fill="hold"/>
                                        <p:tgtEl>
                                          <p:spTgt spid="420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1986"/>
                                        </p:tgtEl>
                                        <p:attrNameLst>
                                          <p:attrName>style.visibility</p:attrName>
                                        </p:attrNameLst>
                                      </p:cBhvr>
                                      <p:to>
                                        <p:strVal val="visible"/>
                                      </p:to>
                                    </p:set>
                                    <p:anim calcmode="lin" valueType="num">
                                      <p:cBhvr>
                                        <p:cTn id="13" dur="500" fill="hold"/>
                                        <p:tgtEl>
                                          <p:spTgt spid="41986"/>
                                        </p:tgtEl>
                                        <p:attrNameLst>
                                          <p:attrName>ppt_w</p:attrName>
                                        </p:attrNameLst>
                                      </p:cBhvr>
                                      <p:tavLst>
                                        <p:tav tm="0">
                                          <p:val>
                                            <p:fltVal val="0"/>
                                          </p:val>
                                        </p:tav>
                                        <p:tav tm="100000">
                                          <p:val>
                                            <p:strVal val="#ppt_w"/>
                                          </p:val>
                                        </p:tav>
                                      </p:tavLst>
                                    </p:anim>
                                    <p:anim calcmode="lin" valueType="num">
                                      <p:cBhvr>
                                        <p:cTn id="14" dur="500" fill="hold"/>
                                        <p:tgtEl>
                                          <p:spTgt spid="419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2021"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BCE4379C-C3D0-4490-974C-7752704E116C}" type="slidenum">
              <a:rPr lang="en-US" altLang="en-US"/>
              <a:pPr/>
              <a:t>31</a:t>
            </a:fld>
            <a:endParaRPr lang="en-US" altLang="en-US"/>
          </a:p>
        </p:txBody>
      </p:sp>
      <p:pic>
        <p:nvPicPr>
          <p:cNvPr id="43010" name="Picture 2" descr="cuc_0"/>
          <p:cNvPicPr>
            <a:picLocks noChangeAspect="1" noChangeArrowheads="1"/>
          </p:cNvPicPr>
          <p:nvPr/>
        </p:nvPicPr>
        <p:blipFill>
          <a:blip r:embed="rId3" cstate="print">
            <a:lum bright="10000" contrast="20000"/>
          </a:blip>
          <a:srcRect/>
          <a:stretch>
            <a:fillRect/>
          </a:stretch>
        </p:blipFill>
        <p:spPr bwMode="auto">
          <a:xfrm>
            <a:off x="0" y="-990600"/>
            <a:ext cx="9144000" cy="8305800"/>
          </a:xfrm>
          <a:prstGeom prst="rect">
            <a:avLst/>
          </a:prstGeom>
          <a:noFill/>
          <a:ln w="9525">
            <a:noFill/>
            <a:miter lim="800000"/>
            <a:headEnd/>
            <a:tailEnd/>
          </a:ln>
          <a:effectLst/>
        </p:spPr>
      </p:pic>
      <p:sp>
        <p:nvSpPr>
          <p:cNvPr id="43011" name="Text Box 3"/>
          <p:cNvSpPr txBox="1">
            <a:spLocks noChangeArrowheads="1"/>
          </p:cNvSpPr>
          <p:nvPr/>
        </p:nvSpPr>
        <p:spPr bwMode="auto">
          <a:xfrm>
            <a:off x="228600" y="3962400"/>
            <a:ext cx="8458200" cy="549275"/>
          </a:xfrm>
          <a:prstGeom prst="rect">
            <a:avLst/>
          </a:prstGeom>
          <a:noFill/>
          <a:ln w="9525">
            <a:noFill/>
            <a:miter lim="800000"/>
            <a:headEnd/>
            <a:tailEnd/>
          </a:ln>
          <a:effectLst/>
        </p:spPr>
        <p:txBody>
          <a:bodyPr>
            <a:spAutoFit/>
          </a:bodyPr>
          <a:lstStyle/>
          <a:p>
            <a:pPr algn="ctr">
              <a:spcBef>
                <a:spcPct val="50000"/>
              </a:spcBef>
            </a:pPr>
            <a:r>
              <a:rPr lang="en-US" sz="3000" b="1">
                <a:solidFill>
                  <a:srgbClr val="AC64EE"/>
                </a:solidFill>
              </a:rPr>
              <a:t>XIN CH</a:t>
            </a:r>
            <a:r>
              <a:rPr lang="en-US" sz="3000" b="1">
                <a:solidFill>
                  <a:srgbClr val="AC64EE"/>
                </a:solidFill>
                <a:latin typeface="Arial Unicode MS" pitchFamily="34" charset="-128"/>
              </a:rPr>
              <a:t>ÂN THÀNH CÁM ƠN QUÝ THẦY CÔ</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fill="hold" grpId="0" nodeType="afterEffect">
                                  <p:stCondLst>
                                    <p:cond delay="0"/>
                                  </p:stCondLst>
                                  <p:iterate type="lt">
                                    <p:tmPct val="10000"/>
                                  </p:iterate>
                                  <p:childTnLst>
                                    <p:animClr clrSpc="rgb" dir="cw">
                                      <p:cBhvr override="childStyle">
                                        <p:cTn id="6" dur="1000" fill="hold"/>
                                        <p:tgtEl>
                                          <p:spTgt spid="43011">
                                            <p:txEl>
                                              <p:pRg st="0" end="0"/>
                                            </p:txEl>
                                          </p:spTgt>
                                        </p:tgtEl>
                                        <p:attrNameLst>
                                          <p:attrName>style.color</p:attrName>
                                        </p:attrNameLst>
                                      </p:cBhvr>
                                      <p:to>
                                        <a:srgbClr val="FF0000"/>
                                      </p:to>
                                    </p:animClr>
                                    <p:animClr clrSpc="rgb" dir="cw">
                                      <p:cBhvr>
                                        <p:cTn id="7" dur="1000" fill="hold"/>
                                        <p:tgtEl>
                                          <p:spTgt spid="43011">
                                            <p:txEl>
                                              <p:pRg st="0" end="0"/>
                                            </p:txEl>
                                          </p:spTgt>
                                        </p:tgtEl>
                                        <p:attrNameLst>
                                          <p:attrName>fillcolor</p:attrName>
                                        </p:attrNameLst>
                                      </p:cBhvr>
                                      <p:to>
                                        <a:srgbClr val="FF0000"/>
                                      </p:to>
                                    </p:animClr>
                                    <p:set>
                                      <p:cBhvr>
                                        <p:cTn id="8" dur="1000" fill="hold"/>
                                        <p:tgtEl>
                                          <p:spTgt spid="43011">
                                            <p:txEl>
                                              <p:pRg st="0" end="0"/>
                                            </p:txEl>
                                          </p:spTgt>
                                        </p:tgtEl>
                                        <p:attrNameLst>
                                          <p:attrName>fill.type</p:attrName>
                                        </p:attrNameLst>
                                      </p:cBhvr>
                                      <p:to>
                                        <p:strVal val="solid"/>
                                      </p:to>
                                    </p:set>
                                    <p:anim to="1.5" calcmode="lin" valueType="num">
                                      <p:cBhvr override="childStyle">
                                        <p:cTn id="9" dur="1000" fill="hold"/>
                                        <p:tgtEl>
                                          <p:spTgt spid="43011">
                                            <p:txEl>
                                              <p:pRg st="0" end="0"/>
                                            </p:txEl>
                                          </p:spTgt>
                                        </p:tgtEl>
                                        <p:attrNameLst>
                                          <p:attrName>style.fontSize</p:attrName>
                                        </p:attrNameLst>
                                      </p:cBhvr>
                                    </p:anim>
                                  </p:childTnLst>
                                </p:cTn>
                              </p:par>
                            </p:childTnLst>
                          </p:cTn>
                        </p:par>
                      </p:childTnLst>
                    </p:cTn>
                  </p:par>
                  <p:par>
                    <p:cTn id="10" fill="hold">
                      <p:stCondLst>
                        <p:cond delay="indefinite"/>
                      </p:stCondLst>
                      <p:childTnLst>
                        <p:par>
                          <p:cTn id="11" fill="hold">
                            <p:stCondLst>
                              <p:cond delay="0"/>
                            </p:stCondLst>
                            <p:childTnLst>
                              <p:par>
                                <p:cTn id="12" presetID="28" presetClass="emph" presetSubtype="0" fill="hold" nodeType="clickEffect">
                                  <p:stCondLst>
                                    <p:cond delay="0"/>
                                  </p:stCondLst>
                                  <p:iterate type="lt">
                                    <p:tmPct val="10000"/>
                                  </p:iterate>
                                  <p:childTnLst>
                                    <p:animClr clrSpc="rgb" dir="cw">
                                      <p:cBhvr override="childStyle">
                                        <p:cTn id="13" dur="500" fill="hold"/>
                                        <p:tgtEl>
                                          <p:spTgt spid="43011">
                                            <p:txEl>
                                              <p:pRg st="0" end="0"/>
                                            </p:txEl>
                                          </p:spTgt>
                                        </p:tgtEl>
                                        <p:attrNameLst>
                                          <p:attrName>style.color</p:attrName>
                                        </p:attrNameLst>
                                      </p:cBhvr>
                                      <p:to>
                                        <a:schemeClr val="accent2"/>
                                      </p:to>
                                    </p:animClr>
                                    <p:animClr clrSpc="rgb" dir="cw">
                                      <p:cBhvr>
                                        <p:cTn id="14" dur="500" fill="hold"/>
                                        <p:tgtEl>
                                          <p:spTgt spid="43011">
                                            <p:txEl>
                                              <p:pRg st="0" end="0"/>
                                            </p:txEl>
                                          </p:spTgt>
                                        </p:tgtEl>
                                        <p:attrNameLst>
                                          <p:attrName>fillcolor</p:attrName>
                                        </p:attrNameLst>
                                      </p:cBhvr>
                                      <p:to>
                                        <a:schemeClr val="accent2"/>
                                      </p:to>
                                    </p:animClr>
                                    <p:set>
                                      <p:cBhvr>
                                        <p:cTn id="15" dur="500" fill="hold"/>
                                        <p:tgtEl>
                                          <p:spTgt spid="43011">
                                            <p:txEl>
                                              <p:pRg st="0" end="0"/>
                                            </p:txEl>
                                          </p:spTgt>
                                        </p:tgtEl>
                                        <p:attrNameLst>
                                          <p:attrName>fill.type</p:attrName>
                                        </p:attrNameLst>
                                      </p:cBhvr>
                                      <p:to>
                                        <p:strVal val="solid"/>
                                      </p:to>
                                    </p:set>
                                    <p:anim to="1.5" calcmode="lin" valueType="num">
                                      <p:cBhvr override="childStyle">
                                        <p:cTn id="16" dur="500" fill="hold"/>
                                        <p:tgtEl>
                                          <p:spTgt spid="43011">
                                            <p:txEl>
                                              <p:pRg st="0" end="0"/>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2700000" scaled="1"/>
        </a:gra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0B736673-DBBD-4D73-AAAD-B18FEF43A2FF}" type="slidenum">
              <a:rPr lang="en-US"/>
              <a:pPr/>
              <a:t>32</a:t>
            </a:fld>
            <a:endParaRPr lang="en-US"/>
          </a:p>
        </p:txBody>
      </p:sp>
      <p:sp>
        <p:nvSpPr>
          <p:cNvPr id="45058" name="Rectangle 2"/>
          <p:cNvSpPr>
            <a:spLocks noGrp="1" noChangeArrowheads="1"/>
          </p:cNvSpPr>
          <p:nvPr>
            <p:ph type="body" idx="1"/>
          </p:nvPr>
        </p:nvSpPr>
        <p:spPr>
          <a:xfrm>
            <a:off x="609600" y="762000"/>
            <a:ext cx="8229600" cy="4495800"/>
          </a:xfrm>
        </p:spPr>
        <p:txBody>
          <a:bodyPr/>
          <a:lstStyle/>
          <a:p>
            <a:r>
              <a:rPr lang="en-US" sz="5000" b="1" i="1" u="sng">
                <a:solidFill>
                  <a:srgbClr val="C51503"/>
                </a:solidFill>
              </a:rPr>
              <a:t>Câu 1</a:t>
            </a:r>
            <a:r>
              <a:rPr lang="en-US" sz="5000">
                <a:solidFill>
                  <a:srgbClr val="FFFF66"/>
                </a:solidFill>
              </a:rPr>
              <a:t> : Ý chí quyết tâm tiêu diệt quân xâm lược Mông – Nguyên của quân dân nhà Trần được thể hiện như thế nào?</a:t>
            </a:r>
          </a:p>
        </p:txBody>
      </p:sp>
      <p:sp>
        <p:nvSpPr>
          <p:cNvPr id="45059" name="AutoShape 3">
            <a:hlinkClick r:id="rId3" action="ppaction://hlinksldjump" highlightClick="1"/>
          </p:cNvPr>
          <p:cNvSpPr>
            <a:spLocks noChangeArrowheads="1"/>
          </p:cNvSpPr>
          <p:nvPr/>
        </p:nvSpPr>
        <p:spPr bwMode="auto">
          <a:xfrm>
            <a:off x="8534400" y="381000"/>
            <a:ext cx="381000" cy="381000"/>
          </a:xfrm>
          <a:prstGeom prst="actionButtonReturn">
            <a:avLst/>
          </a:prstGeom>
          <a:solidFill>
            <a:schemeClr val="accent1"/>
          </a:solidFill>
          <a:ln w="9525">
            <a:noFill/>
            <a:miter lim="800000"/>
            <a:headEnd/>
            <a:tailEnd/>
          </a:ln>
          <a:effectLst/>
        </p:spPr>
        <p:txBody>
          <a:bodyPr wrap="none" anchor="ctr"/>
          <a:lstStyle/>
          <a:p>
            <a:endParaRPr lang="en-US"/>
          </a:p>
        </p:txBody>
      </p:sp>
      <p:pic>
        <p:nvPicPr>
          <p:cNvPr id="45060" name="Picture 4" descr="BACK-S">
            <a:hlinkClick r:id="rId3" action="ppaction://hlinksldjump"/>
          </p:cNvPr>
          <p:cNvPicPr>
            <a:picLocks noChangeAspect="1" noChangeArrowheads="1" noCrop="1"/>
          </p:cNvPicPr>
          <p:nvPr/>
        </p:nvPicPr>
        <p:blipFill>
          <a:blip r:embed="rId4" cstate="print"/>
          <a:srcRect/>
          <a:stretch>
            <a:fillRect/>
          </a:stretch>
        </p:blipFill>
        <p:spPr bwMode="auto">
          <a:xfrm>
            <a:off x="7620000" y="5867400"/>
            <a:ext cx="609600" cy="381000"/>
          </a:xfrm>
          <a:prstGeom prst="rect">
            <a:avLst/>
          </a:prstGeom>
          <a:noFill/>
          <a:ln w="9525">
            <a:noFill/>
            <a:miter lim="800000"/>
            <a:headEnd/>
            <a:tailEnd/>
          </a:ln>
        </p:spPr>
      </p:pic>
    </p:spTree>
  </p:cSld>
  <p:clrMapOvr>
    <a:masterClrMapping/>
  </p:clrMapOvr>
  <p:transition spd="med">
    <p:wheel spokes="1"/>
    <p:sndAc>
      <p:stSnd>
        <p:snd r:embed="rId2" name="START16.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diamond(in)">
                                      <p:cBhvr>
                                        <p:cTn id="7" dur="20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2700000" scaled="1"/>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1D642CD-DFCD-4BEA-B242-3AE9B57002A6}" type="slidenum">
              <a:rPr lang="en-US"/>
              <a:pPr/>
              <a:t>33</a:t>
            </a:fld>
            <a:endParaRPr lang="en-US"/>
          </a:p>
        </p:txBody>
      </p:sp>
      <p:sp>
        <p:nvSpPr>
          <p:cNvPr id="46082" name="Rectangle 2"/>
          <p:cNvSpPr>
            <a:spLocks noGrp="1" noChangeArrowheads="1"/>
          </p:cNvSpPr>
          <p:nvPr>
            <p:ph type="body" idx="1"/>
          </p:nvPr>
        </p:nvSpPr>
        <p:spPr/>
        <p:txBody>
          <a:bodyPr/>
          <a:lstStyle/>
          <a:p>
            <a:pPr>
              <a:spcBef>
                <a:spcPct val="50000"/>
              </a:spcBef>
              <a:buClrTx/>
              <a:buFontTx/>
              <a:buNone/>
            </a:pPr>
            <a:r>
              <a:rPr lang="en-US" sz="5600" b="1" i="1" u="sng">
                <a:solidFill>
                  <a:srgbClr val="FF0066"/>
                </a:solidFill>
              </a:rPr>
              <a:t>Câu 2</a:t>
            </a:r>
            <a:r>
              <a:rPr lang="en-US" sz="5600">
                <a:solidFill>
                  <a:srgbClr val="0000FF"/>
                </a:solidFill>
              </a:rPr>
              <a:t> </a:t>
            </a:r>
            <a:r>
              <a:rPr lang="en-US" sz="5600">
                <a:solidFill>
                  <a:srgbClr val="FFFF66"/>
                </a:solidFill>
              </a:rPr>
              <a:t>: Khi giặc Mông – Nguyên vào Thăng Long, vua tôi nhà Trần dùng kế gì để đánh?</a:t>
            </a:r>
            <a:endParaRPr lang="en-US" sz="5600" b="1">
              <a:solidFill>
                <a:srgbClr val="FFFF66"/>
              </a:solidFill>
            </a:endParaRPr>
          </a:p>
          <a:p>
            <a:endParaRPr lang="en-US" sz="5600">
              <a:solidFill>
                <a:srgbClr val="FFFF66"/>
              </a:solidFill>
            </a:endParaRPr>
          </a:p>
        </p:txBody>
      </p:sp>
      <p:pic>
        <p:nvPicPr>
          <p:cNvPr id="46083" name="Picture 3" descr="BACK-S">
            <a:hlinkClick r:id="rId3" action="ppaction://hlinksldjump"/>
          </p:cNvPr>
          <p:cNvPicPr>
            <a:picLocks noChangeAspect="1" noChangeArrowheads="1" noCrop="1"/>
          </p:cNvPicPr>
          <p:nvPr/>
        </p:nvPicPr>
        <p:blipFill>
          <a:blip r:embed="rId4" cstate="print"/>
          <a:srcRect/>
          <a:stretch>
            <a:fillRect/>
          </a:stretch>
        </p:blipFill>
        <p:spPr bwMode="auto">
          <a:xfrm>
            <a:off x="7696200" y="6172200"/>
            <a:ext cx="609600" cy="381000"/>
          </a:xfrm>
          <a:prstGeom prst="rect">
            <a:avLst/>
          </a:prstGeom>
          <a:noFill/>
          <a:ln w="9525">
            <a:noFill/>
            <a:miter lim="800000"/>
            <a:headEnd/>
            <a:tailEnd/>
          </a:ln>
        </p:spPr>
      </p:pic>
    </p:spTree>
  </p:cSld>
  <p:clrMapOvr>
    <a:masterClrMapping/>
  </p:clrMapOvr>
  <p:transition spd="med">
    <p:wheel spokes="1"/>
    <p:sndAc>
      <p:stSnd>
        <p:snd r:embed="rId2" name="START16.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diamond(in)">
                                      <p:cBhvr>
                                        <p:cTn id="7" dur="20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2700000" scaled="1"/>
        </a:gra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477A856-9E31-4875-B709-B33063F0834B}" type="slidenum">
              <a:rPr lang="en-US"/>
              <a:pPr/>
              <a:t>34</a:t>
            </a:fld>
            <a:endParaRPr lang="en-US"/>
          </a:p>
        </p:txBody>
      </p:sp>
      <p:sp>
        <p:nvSpPr>
          <p:cNvPr id="47106" name="Rectangle 2"/>
          <p:cNvSpPr>
            <a:spLocks noChangeArrowheads="1"/>
          </p:cNvSpPr>
          <p:nvPr/>
        </p:nvSpPr>
        <p:spPr bwMode="auto">
          <a:xfrm>
            <a:off x="838200" y="1371600"/>
            <a:ext cx="7772400" cy="3019425"/>
          </a:xfrm>
          <a:prstGeom prst="rect">
            <a:avLst/>
          </a:prstGeom>
          <a:noFill/>
          <a:ln w="9525">
            <a:noFill/>
            <a:miter lim="800000"/>
            <a:headEnd/>
            <a:tailEnd/>
          </a:ln>
          <a:effectLst/>
        </p:spPr>
        <p:txBody>
          <a:bodyPr>
            <a:spAutoFit/>
          </a:bodyPr>
          <a:lstStyle/>
          <a:p>
            <a:r>
              <a:rPr lang="en-US" sz="4800" b="1" i="1" u="sng">
                <a:solidFill>
                  <a:srgbClr val="FF0066"/>
                </a:solidFill>
              </a:rPr>
              <a:t>Câu 3</a:t>
            </a:r>
            <a:r>
              <a:rPr lang="en-US" sz="4800">
                <a:solidFill>
                  <a:srgbClr val="0000FF"/>
                </a:solidFill>
              </a:rPr>
              <a:t> : </a:t>
            </a:r>
            <a:r>
              <a:rPr lang="en-US" sz="4800">
                <a:solidFill>
                  <a:srgbClr val="FFFF66"/>
                </a:solidFill>
              </a:rPr>
              <a:t>Theo em, vì sao nhân dân ta đạt được thắng lợi cả ba lần chống quân xâm lược Mông – Nguyên ?</a:t>
            </a:r>
          </a:p>
        </p:txBody>
      </p:sp>
      <p:sp>
        <p:nvSpPr>
          <p:cNvPr id="47107" name="AutoShape 3">
            <a:hlinkClick r:id="rId3" action="ppaction://hlinksldjump" highlightClick="1"/>
          </p:cNvPr>
          <p:cNvSpPr>
            <a:spLocks noChangeArrowheads="1"/>
          </p:cNvSpPr>
          <p:nvPr/>
        </p:nvSpPr>
        <p:spPr bwMode="auto">
          <a:xfrm>
            <a:off x="8534400" y="381000"/>
            <a:ext cx="381000" cy="381000"/>
          </a:xfrm>
          <a:prstGeom prst="actionButtonReturn">
            <a:avLst/>
          </a:prstGeom>
          <a:solidFill>
            <a:schemeClr val="accent1"/>
          </a:solidFill>
          <a:ln w="9525">
            <a:noFill/>
            <a:miter lim="800000"/>
            <a:headEnd/>
            <a:tailEnd/>
          </a:ln>
          <a:effectLst/>
        </p:spPr>
        <p:txBody>
          <a:bodyPr wrap="none" anchor="ctr"/>
          <a:lstStyle/>
          <a:p>
            <a:endParaRPr lang="en-US"/>
          </a:p>
        </p:txBody>
      </p:sp>
      <p:pic>
        <p:nvPicPr>
          <p:cNvPr id="47108" name="Picture 4" descr="BACK-S">
            <a:hlinkClick r:id="rId3" action="ppaction://hlinksldjump"/>
          </p:cNvPr>
          <p:cNvPicPr>
            <a:picLocks noChangeAspect="1" noChangeArrowheads="1" noCrop="1"/>
          </p:cNvPicPr>
          <p:nvPr/>
        </p:nvPicPr>
        <p:blipFill>
          <a:blip r:embed="rId4" cstate="print"/>
          <a:srcRect/>
          <a:stretch>
            <a:fillRect/>
          </a:stretch>
        </p:blipFill>
        <p:spPr bwMode="auto">
          <a:xfrm>
            <a:off x="7696200" y="6172200"/>
            <a:ext cx="609600" cy="381000"/>
          </a:xfrm>
          <a:prstGeom prst="rect">
            <a:avLst/>
          </a:prstGeom>
          <a:noFill/>
          <a:ln w="9525">
            <a:noFill/>
            <a:miter lim="800000"/>
            <a:headEnd/>
            <a:tailEnd/>
          </a:ln>
        </p:spPr>
      </p:pic>
    </p:spTree>
  </p:cSld>
  <p:clrMapOvr>
    <a:masterClrMapping/>
  </p:clrMapOvr>
  <p:transition spd="med">
    <p:wheel spokes="1"/>
    <p:sndAc>
      <p:stSnd>
        <p:snd r:embed="rId2" name="START16.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diamond(in)">
                                      <p:cBhvr>
                                        <p:cTn id="7" dur="20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115FEA24-EA3E-448C-8BD4-299AF1DEF470}" type="slidenum">
              <a:rPr lang="en-US"/>
              <a:pPr/>
              <a:t>4</a:t>
            </a:fld>
            <a:endParaRPr lang="en-US"/>
          </a:p>
        </p:txBody>
      </p:sp>
      <p:pic>
        <p:nvPicPr>
          <p:cNvPr id="12290" name="Picture 2" descr="7"/>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p:spPr>
      </p:pic>
      <p:sp>
        <p:nvSpPr>
          <p:cNvPr id="12291" name="Text Box 3"/>
          <p:cNvSpPr txBox="1">
            <a:spLocks noChangeArrowheads="1"/>
          </p:cNvSpPr>
          <p:nvPr/>
        </p:nvSpPr>
        <p:spPr bwMode="auto">
          <a:xfrm>
            <a:off x="0" y="0"/>
            <a:ext cx="9144000" cy="579438"/>
          </a:xfrm>
          <a:prstGeom prst="rect">
            <a:avLst/>
          </a:prstGeom>
          <a:noFill/>
          <a:ln w="9525">
            <a:noFill/>
            <a:miter lim="800000"/>
            <a:headEnd/>
            <a:tailEnd/>
          </a:ln>
          <a:effectLst/>
        </p:spPr>
        <p:txBody>
          <a:bodyPr>
            <a:spAutoFit/>
          </a:bodyPr>
          <a:lstStyle/>
          <a:p>
            <a:pPr>
              <a:spcBef>
                <a:spcPct val="50000"/>
              </a:spcBef>
            </a:pPr>
            <a:r>
              <a:rPr lang="en-US" sz="3200">
                <a:solidFill>
                  <a:srgbClr val="99FF99"/>
                </a:solidFill>
                <a:latin typeface="VNI-Times" pitchFamily="2" charset="0"/>
              </a:rPr>
              <a:t>Traàn Höng Ñaïo ñaùnh quaân Moâng – Nguyeân  laàn II</a:t>
            </a:r>
          </a:p>
        </p:txBody>
      </p:sp>
      <p:sp>
        <p:nvSpPr>
          <p:cNvPr id="12292" name="AutoShape 4">
            <a:hlinkClick r:id="rId4" action="ppaction://hlinksldjump" highlightClick="1"/>
          </p:cNvPr>
          <p:cNvSpPr>
            <a:spLocks noChangeArrowheads="1"/>
          </p:cNvSpPr>
          <p:nvPr/>
        </p:nvSpPr>
        <p:spPr bwMode="auto">
          <a:xfrm>
            <a:off x="8763000" y="0"/>
            <a:ext cx="381000" cy="381000"/>
          </a:xfrm>
          <a:prstGeom prst="actionButtonReturn">
            <a:avLst/>
          </a:prstGeom>
          <a:solidFill>
            <a:schemeClr val="accent1"/>
          </a:solidFill>
          <a:ln w="9525">
            <a:noFill/>
            <a:miter lim="800000"/>
            <a:headEnd/>
            <a:tailEnd/>
          </a:ln>
          <a:effectLst/>
        </p:spPr>
        <p:txBody>
          <a:bodyPr wrap="none" anchor="ctr"/>
          <a:lstStyle/>
          <a:p>
            <a:endParaRPr lang="en-US"/>
          </a:p>
        </p:txBody>
      </p:sp>
    </p:spTree>
  </p:cSld>
  <p:clrMapOvr>
    <a:masterClrMapping/>
  </p:clrMapOvr>
  <p:transition spd="med">
    <p:wheel spokes="1"/>
    <p:sndAc>
      <p:stSnd>
        <p:snd r:embed="rId2" name="START16.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D4634926-45F5-444F-BA00-55D7E9E9465E}" type="slidenum">
              <a:rPr lang="en-US"/>
              <a:pPr/>
              <a:t>5</a:t>
            </a:fld>
            <a:endParaRPr lang="en-US"/>
          </a:p>
        </p:txBody>
      </p:sp>
      <p:pic>
        <p:nvPicPr>
          <p:cNvPr id="13314" name="Picture 2"/>
          <p:cNvPicPr>
            <a:picLocks noChangeAspect="1" noChangeArrowheads="1"/>
          </p:cNvPicPr>
          <p:nvPr/>
        </p:nvPicPr>
        <p:blipFill>
          <a:blip r:embed="rId3" cstate="print"/>
          <a:srcRect/>
          <a:stretch>
            <a:fillRect/>
          </a:stretch>
        </p:blipFill>
        <p:spPr bwMode="auto">
          <a:xfrm>
            <a:off x="-304800" y="-228600"/>
            <a:ext cx="9752013" cy="7313613"/>
          </a:xfrm>
          <a:prstGeom prst="rect">
            <a:avLst/>
          </a:prstGeom>
          <a:noFill/>
        </p:spPr>
      </p:pic>
      <p:sp>
        <p:nvSpPr>
          <p:cNvPr id="13315" name="Text Box 3"/>
          <p:cNvSpPr txBox="1">
            <a:spLocks noChangeArrowheads="1"/>
          </p:cNvSpPr>
          <p:nvPr/>
        </p:nvSpPr>
        <p:spPr bwMode="auto">
          <a:xfrm>
            <a:off x="533400" y="6477000"/>
            <a:ext cx="83058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3316" name="Text Box 4"/>
          <p:cNvSpPr txBox="1">
            <a:spLocks noChangeArrowheads="1"/>
          </p:cNvSpPr>
          <p:nvPr/>
        </p:nvSpPr>
        <p:spPr bwMode="auto">
          <a:xfrm>
            <a:off x="304800" y="6553200"/>
            <a:ext cx="88392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3317" name="Text Box 5"/>
          <p:cNvSpPr txBox="1">
            <a:spLocks noChangeArrowheads="1"/>
          </p:cNvSpPr>
          <p:nvPr/>
        </p:nvSpPr>
        <p:spPr bwMode="auto">
          <a:xfrm>
            <a:off x="990600" y="6278563"/>
            <a:ext cx="7010400" cy="579437"/>
          </a:xfrm>
          <a:prstGeom prst="rect">
            <a:avLst/>
          </a:prstGeom>
          <a:noFill/>
          <a:ln w="9525">
            <a:noFill/>
            <a:miter lim="800000"/>
            <a:headEnd/>
            <a:tailEnd/>
          </a:ln>
          <a:effectLst/>
        </p:spPr>
        <p:txBody>
          <a:bodyPr>
            <a:spAutoFit/>
          </a:bodyPr>
          <a:lstStyle/>
          <a:p>
            <a:pPr algn="ctr">
              <a:spcBef>
                <a:spcPct val="50000"/>
              </a:spcBef>
            </a:pPr>
            <a:r>
              <a:rPr lang="en-US" sz="3200">
                <a:solidFill>
                  <a:srgbClr val="C51503"/>
                </a:solidFill>
                <a:latin typeface="VNI-Times" pitchFamily="2" charset="0"/>
              </a:rPr>
              <a:t>KEÁ VÖÔØN KHOÂNG NHAØ TROÁNG</a:t>
            </a:r>
          </a:p>
        </p:txBody>
      </p:sp>
      <p:sp>
        <p:nvSpPr>
          <p:cNvPr id="13318" name="AutoShape 6">
            <a:hlinkClick r:id="rId4" action="ppaction://hlinksldjump" highlightClick="1"/>
          </p:cNvPr>
          <p:cNvSpPr>
            <a:spLocks noChangeArrowheads="1"/>
          </p:cNvSpPr>
          <p:nvPr/>
        </p:nvSpPr>
        <p:spPr bwMode="auto">
          <a:xfrm>
            <a:off x="8763000" y="0"/>
            <a:ext cx="381000" cy="381000"/>
          </a:xfrm>
          <a:prstGeom prst="actionButtonReturn">
            <a:avLst/>
          </a:prstGeom>
          <a:solidFill>
            <a:schemeClr val="accent1"/>
          </a:solidFill>
          <a:ln w="9525">
            <a:noFill/>
            <a:miter lim="800000"/>
            <a:headEnd/>
            <a:tailEnd/>
          </a:ln>
          <a:effectLst/>
        </p:spPr>
        <p:txBody>
          <a:bodyPr wrap="none" anchor="ctr"/>
          <a:lstStyle/>
          <a:p>
            <a:endParaRPr lang="en-US"/>
          </a:p>
        </p:txBody>
      </p:sp>
    </p:spTree>
  </p:cSld>
  <p:clrMapOvr>
    <a:masterClrMapping/>
  </p:clrMapOvr>
  <p:transition spd="med">
    <p:wheel spokes="1"/>
    <p:sndAc>
      <p:stSnd>
        <p:snd r:embed="rId2" name="START16.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6BD3D449-0FD0-456C-8662-54817FA8FEA7}" type="slidenum">
              <a:rPr lang="en-US"/>
              <a:pPr/>
              <a:t>6</a:t>
            </a:fld>
            <a:endParaRPr lang="en-US"/>
          </a:p>
        </p:txBody>
      </p:sp>
      <p:pic>
        <p:nvPicPr>
          <p:cNvPr id="14338" name="Picture 2" descr="2"/>
          <p:cNvPicPr>
            <a:picLocks noChangeAspect="1" noChangeArrowheads="1"/>
          </p:cNvPicPr>
          <p:nvPr/>
        </p:nvPicPr>
        <p:blipFill>
          <a:blip r:embed="rId3" cstate="print"/>
          <a:srcRect/>
          <a:stretch>
            <a:fillRect/>
          </a:stretch>
        </p:blipFill>
        <p:spPr bwMode="auto">
          <a:xfrm>
            <a:off x="-609600" y="0"/>
            <a:ext cx="9753600" cy="7315200"/>
          </a:xfrm>
          <a:prstGeom prst="rect">
            <a:avLst/>
          </a:prstGeom>
          <a:noFill/>
        </p:spPr>
      </p:pic>
      <p:sp>
        <p:nvSpPr>
          <p:cNvPr id="14339" name="Text Box 3"/>
          <p:cNvSpPr txBox="1">
            <a:spLocks noChangeArrowheads="1"/>
          </p:cNvSpPr>
          <p:nvPr/>
        </p:nvSpPr>
        <p:spPr bwMode="auto">
          <a:xfrm>
            <a:off x="0" y="152400"/>
            <a:ext cx="8915400" cy="457200"/>
          </a:xfrm>
          <a:prstGeom prst="rect">
            <a:avLst/>
          </a:prstGeom>
          <a:noFill/>
          <a:ln w="9525">
            <a:noFill/>
            <a:miter lim="800000"/>
            <a:headEnd/>
            <a:tailEnd/>
          </a:ln>
          <a:effectLst/>
        </p:spPr>
        <p:txBody>
          <a:bodyPr>
            <a:spAutoFit/>
          </a:bodyPr>
          <a:lstStyle/>
          <a:p>
            <a:pPr algn="ctr">
              <a:spcBef>
                <a:spcPct val="50000"/>
              </a:spcBef>
            </a:pPr>
            <a:r>
              <a:rPr lang="en-US" sz="2400">
                <a:solidFill>
                  <a:srgbClr val="FFFF00"/>
                </a:solidFill>
                <a:latin typeface="VNI-Times" pitchFamily="2" charset="0"/>
              </a:rPr>
              <a:t>Thaéng lôïi cuûa cuoäc khaùng chieán choáng quaân Moâng – Nguyeân laàn I</a:t>
            </a:r>
          </a:p>
        </p:txBody>
      </p:sp>
      <p:sp>
        <p:nvSpPr>
          <p:cNvPr id="14340" name="AutoShape 4">
            <a:hlinkClick r:id="rId4" action="ppaction://hlinksldjump" highlightClick="1"/>
          </p:cNvPr>
          <p:cNvSpPr>
            <a:spLocks noChangeArrowheads="1"/>
          </p:cNvSpPr>
          <p:nvPr/>
        </p:nvSpPr>
        <p:spPr bwMode="auto">
          <a:xfrm>
            <a:off x="8763000" y="228600"/>
            <a:ext cx="381000" cy="381000"/>
          </a:xfrm>
          <a:prstGeom prst="actionButtonReturn">
            <a:avLst/>
          </a:prstGeom>
          <a:solidFill>
            <a:schemeClr val="accent1"/>
          </a:solidFill>
          <a:ln w="9525">
            <a:noFill/>
            <a:miter lim="800000"/>
            <a:headEnd/>
            <a:tailEnd/>
          </a:ln>
          <a:effectLst/>
        </p:spPr>
        <p:txBody>
          <a:bodyPr wrap="none" anchor="ctr"/>
          <a:lstStyle/>
          <a:p>
            <a:endParaRPr lang="en-US"/>
          </a:p>
        </p:txBody>
      </p:sp>
      <p:sp>
        <p:nvSpPr>
          <p:cNvPr id="14341" name="AutoShape 5">
            <a:hlinkClick r:id="rId5" action="ppaction://hlinksldjump" highlightClick="1"/>
          </p:cNvPr>
          <p:cNvSpPr>
            <a:spLocks noChangeArrowheads="1"/>
          </p:cNvSpPr>
          <p:nvPr/>
        </p:nvSpPr>
        <p:spPr bwMode="auto">
          <a:xfrm>
            <a:off x="8153400" y="6096000"/>
            <a:ext cx="990600" cy="304800"/>
          </a:xfrm>
          <a:prstGeom prst="actionButtonForwardNext">
            <a:avLst/>
          </a:prstGeom>
          <a:solidFill>
            <a:schemeClr val="accent1"/>
          </a:solidFill>
          <a:ln w="9525">
            <a:noFill/>
            <a:miter lim="800000"/>
            <a:headEnd/>
            <a:tailEnd/>
          </a:ln>
          <a:effectLst/>
        </p:spPr>
        <p:txBody>
          <a:bodyPr wrap="none" anchor="ctr"/>
          <a:lstStyle/>
          <a:p>
            <a:endParaRPr lang="en-US"/>
          </a:p>
        </p:txBody>
      </p:sp>
    </p:spTree>
  </p:cSld>
  <p:clrMapOvr>
    <a:masterClrMapping/>
  </p:clrMapOvr>
  <p:transition spd="med">
    <p:wheel spokes="1"/>
    <p:sndAc>
      <p:stSnd>
        <p:snd r:embed="rId2" name="START16.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500" fill="hold"/>
                                        <p:tgtEl>
                                          <p:spTgt spid="14341"/>
                                        </p:tgtEl>
                                        <p:attrNameLst>
                                          <p:attrName>ppt_x</p:attrName>
                                        </p:attrNameLst>
                                      </p:cBhvr>
                                      <p:tavLst>
                                        <p:tav tm="0">
                                          <p:val>
                                            <p:strVal val="#ppt_x"/>
                                          </p:val>
                                        </p:tav>
                                        <p:tav tm="100000">
                                          <p:val>
                                            <p:strVal val="#ppt_x"/>
                                          </p:val>
                                        </p:tav>
                                      </p:tavLst>
                                    </p:anim>
                                    <p:anim calcmode="lin" valueType="num">
                                      <p:cBhvr additive="base">
                                        <p:cTn id="8"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5CDAF930-BC81-4EE3-B727-8228CF6C2DC2}" type="slidenum">
              <a:rPr lang="en-US"/>
              <a:pPr/>
              <a:t>7</a:t>
            </a:fld>
            <a:endParaRPr lang="en-US"/>
          </a:p>
        </p:txBody>
      </p:sp>
      <p:sp>
        <p:nvSpPr>
          <p:cNvPr id="15362" name="Rectangle 2"/>
          <p:cNvSpPr>
            <a:spLocks noGrp="1" noChangeArrowheads="1"/>
          </p:cNvSpPr>
          <p:nvPr>
            <p:ph type="title"/>
          </p:nvPr>
        </p:nvSpPr>
        <p:spPr/>
        <p:txBody>
          <a:bodyPr/>
          <a:lstStyle/>
          <a:p>
            <a:r>
              <a:rPr lang="en-US" sz="7100" b="1">
                <a:solidFill>
                  <a:srgbClr val="FF0066"/>
                </a:solidFill>
              </a:rPr>
              <a:t>		BÀI MỚI</a:t>
            </a:r>
          </a:p>
        </p:txBody>
      </p:sp>
      <p:pic>
        <p:nvPicPr>
          <p:cNvPr id="15363" name="Picture 3" descr="book12"/>
          <p:cNvPicPr>
            <a:picLocks noChangeAspect="1" noChangeArrowheads="1" noCrop="1"/>
          </p:cNvPicPr>
          <p:nvPr/>
        </p:nvPicPr>
        <p:blipFill>
          <a:blip r:embed="rId4" cstate="print"/>
          <a:srcRect/>
          <a:stretch>
            <a:fillRect/>
          </a:stretch>
        </p:blipFill>
        <p:spPr bwMode="auto">
          <a:xfrm>
            <a:off x="533400" y="381000"/>
            <a:ext cx="1752600" cy="1143000"/>
          </a:xfrm>
          <a:prstGeom prst="rect">
            <a:avLst/>
          </a:prstGeom>
          <a:noFill/>
        </p:spPr>
      </p:pic>
      <p:sp>
        <p:nvSpPr>
          <p:cNvPr id="15364" name="AutoShape 4">
            <a:hlinkClick r:id="" action="ppaction://hlinkshowjump?jump=nextslide" highlightClick="1"/>
          </p:cNvPr>
          <p:cNvSpPr>
            <a:spLocks noChangeArrowheads="1"/>
          </p:cNvSpPr>
          <p:nvPr/>
        </p:nvSpPr>
        <p:spPr bwMode="auto">
          <a:xfrm>
            <a:off x="7391400" y="6172200"/>
            <a:ext cx="990600" cy="304800"/>
          </a:xfrm>
          <a:prstGeom prst="actionButtonForwardNext">
            <a:avLst/>
          </a:prstGeom>
          <a:solidFill>
            <a:schemeClr val="accent1"/>
          </a:solidFill>
          <a:ln w="9525">
            <a:noFill/>
            <a:miter lim="800000"/>
            <a:headEnd/>
            <a:tailEnd/>
          </a:ln>
          <a:effectLst/>
        </p:spPr>
        <p:txBody>
          <a:bodyPr wrap="none" anchor="ctr"/>
          <a:lstStyle/>
          <a:p>
            <a:endParaRPr lang="en-US"/>
          </a:p>
        </p:txBody>
      </p:sp>
      <p:sp>
        <p:nvSpPr>
          <p:cNvPr id="15365" name="AutoShape 5"/>
          <p:cNvSpPr>
            <a:spLocks noChangeArrowheads="1"/>
          </p:cNvSpPr>
          <p:nvPr/>
        </p:nvSpPr>
        <p:spPr bwMode="auto">
          <a:xfrm>
            <a:off x="0" y="1676400"/>
            <a:ext cx="9144000" cy="4495800"/>
          </a:xfrm>
          <a:prstGeom prst="flowChartAlternateProcess">
            <a:avLst/>
          </a:prstGeom>
          <a:gradFill rotWithShape="1">
            <a:gsLst>
              <a:gs pos="0">
                <a:srgbClr val="FFFF66"/>
              </a:gs>
              <a:gs pos="100000">
                <a:srgbClr val="00FF00"/>
              </a:gs>
            </a:gsLst>
            <a:path path="shape">
              <a:fillToRect l="50000" t="50000" r="50000" b="50000"/>
            </a:path>
          </a:gradFill>
          <a:ln w="38100">
            <a:solidFill>
              <a:schemeClr val="tx1"/>
            </a:solidFill>
            <a:miter lim="800000"/>
            <a:headEnd/>
            <a:tailEnd/>
          </a:ln>
          <a:effectLst/>
        </p:spPr>
        <p:txBody>
          <a:bodyPr wrap="none" anchor="ctr"/>
          <a:lstStyle/>
          <a:p>
            <a:pPr algn="ctr"/>
            <a:endParaRPr lang="en-US"/>
          </a:p>
        </p:txBody>
      </p:sp>
      <p:sp>
        <p:nvSpPr>
          <p:cNvPr id="15366" name="WordArt 6"/>
          <p:cNvSpPr>
            <a:spLocks noChangeArrowheads="1" noChangeShapeType="1" noTextEdit="1"/>
          </p:cNvSpPr>
          <p:nvPr/>
        </p:nvSpPr>
        <p:spPr bwMode="auto">
          <a:xfrm>
            <a:off x="381000" y="1524000"/>
            <a:ext cx="8458200" cy="3581400"/>
          </a:xfrm>
          <a:prstGeom prst="rect">
            <a:avLst/>
          </a:prstGeom>
        </p:spPr>
        <p:txBody>
          <a:bodyPr wrap="none" fromWordArt="1">
            <a:prstTxWarp prst="textSlantUp">
              <a:avLst>
                <a:gd name="adj" fmla="val 32056"/>
              </a:avLst>
            </a:prstTxWarp>
          </a:bodyPr>
          <a:lstStyle/>
          <a:p>
            <a:pPr algn="ctr"/>
            <a:r>
              <a:rPr lang="fr-FR"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VNI-Souvir"/>
              </a:rPr>
              <a:t>NÖÔÙC TA CUOÁI THÔØI TRAÀN</a:t>
            </a:r>
            <a:endParaRPr 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VNI-Souvir"/>
            </a:endParaRPr>
          </a:p>
        </p:txBody>
      </p:sp>
      <p:pic>
        <p:nvPicPr>
          <p:cNvPr id="15367" name="Picture 7" descr="Book-09"/>
          <p:cNvPicPr>
            <a:picLocks noChangeAspect="1" noChangeArrowheads="1" noCrop="1"/>
          </p:cNvPicPr>
          <p:nvPr/>
        </p:nvPicPr>
        <p:blipFill>
          <a:blip r:embed="rId5" cstate="print"/>
          <a:srcRect/>
          <a:stretch>
            <a:fillRect/>
          </a:stretch>
        </p:blipFill>
        <p:spPr bwMode="auto">
          <a:xfrm>
            <a:off x="7010400" y="381000"/>
            <a:ext cx="1752600" cy="1095375"/>
          </a:xfrm>
          <a:prstGeom prst="rect">
            <a:avLst/>
          </a:prstGeom>
          <a:noFill/>
        </p:spPr>
      </p:pic>
    </p:spTree>
  </p:cSld>
  <p:clrMapOvr>
    <a:masterClrMapping/>
  </p:clrMapOvr>
  <p:transition spd="med">
    <p:wheel spokes="1"/>
    <p:sndAc>
      <p:stSnd>
        <p:snd r:embed="rId3" name="M2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diamond(in)">
                                      <p:cBhvr>
                                        <p:cTn id="7" dur="2000"/>
                                        <p:tgtEl>
                                          <p:spTgt spid="15364"/>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15362"/>
                                        </p:tgtEl>
                                        <p:attrNameLst>
                                          <p:attrName>style.visibility</p:attrName>
                                        </p:attrNameLst>
                                      </p:cBhvr>
                                      <p:to>
                                        <p:strVal val="visible"/>
                                      </p:to>
                                    </p:set>
                                    <p:animEffect transition="in" filter="diamond(in)">
                                      <p:cBhvr>
                                        <p:cTn id="11" dur="1000"/>
                                        <p:tgtEl>
                                          <p:spTgt spid="15362"/>
                                        </p:tgtEl>
                                      </p:cBhvr>
                                    </p:animEffect>
                                  </p:childTnLst>
                                </p:cTn>
                              </p:par>
                            </p:childTnLst>
                          </p:cTn>
                        </p:par>
                        <p:par>
                          <p:cTn id="12" fill="hold">
                            <p:stCondLst>
                              <p:cond delay="3000"/>
                            </p:stCondLst>
                            <p:childTnLst>
                              <p:par>
                                <p:cTn id="13" presetID="8" presetClass="entr" presetSubtype="32" fill="hold" grpId="0" nodeType="afterEffect">
                                  <p:stCondLst>
                                    <p:cond delay="0"/>
                                  </p:stCondLst>
                                  <p:childTnLst>
                                    <p:set>
                                      <p:cBhvr>
                                        <p:cTn id="14" dur="1" fill="hold">
                                          <p:stCondLst>
                                            <p:cond delay="0"/>
                                          </p:stCondLst>
                                        </p:cTn>
                                        <p:tgtEl>
                                          <p:spTgt spid="15365"/>
                                        </p:tgtEl>
                                        <p:attrNameLst>
                                          <p:attrName>style.visibility</p:attrName>
                                        </p:attrNameLst>
                                      </p:cBhvr>
                                      <p:to>
                                        <p:strVal val="visible"/>
                                      </p:to>
                                    </p:set>
                                    <p:animEffect transition="in" filter="diamond(out)">
                                      <p:cBhvr>
                                        <p:cTn id="15" dur="1000"/>
                                        <p:tgtEl>
                                          <p:spTgt spid="15365"/>
                                        </p:tgtEl>
                                      </p:cBhvr>
                                    </p:animEffect>
                                  </p:childTnLst>
                                </p:cTn>
                              </p:par>
                            </p:childTnLst>
                          </p:cTn>
                        </p:par>
                        <p:par>
                          <p:cTn id="16" fill="hold">
                            <p:stCondLst>
                              <p:cond delay="4000"/>
                            </p:stCondLst>
                            <p:childTnLst>
                              <p:par>
                                <p:cTn id="17" presetID="21" presetClass="entr" presetSubtype="1" fill="hold" grpId="0" nodeType="afterEffect">
                                  <p:stCondLst>
                                    <p:cond delay="0"/>
                                  </p:stCondLst>
                                  <p:childTnLst>
                                    <p:set>
                                      <p:cBhvr>
                                        <p:cTn id="18" dur="1" fill="hold">
                                          <p:stCondLst>
                                            <p:cond delay="0"/>
                                          </p:stCondLst>
                                        </p:cTn>
                                        <p:tgtEl>
                                          <p:spTgt spid="15366"/>
                                        </p:tgtEl>
                                        <p:attrNameLst>
                                          <p:attrName>style.visibility</p:attrName>
                                        </p:attrNameLst>
                                      </p:cBhvr>
                                      <p:to>
                                        <p:strVal val="visible"/>
                                      </p:to>
                                    </p:set>
                                    <p:animEffect transition="in" filter="wheel(1)">
                                      <p:cBhvr>
                                        <p:cTn id="19" dur="1000"/>
                                        <p:tgtEl>
                                          <p:spTgt spid="15366"/>
                                        </p:tgtEl>
                                      </p:cBhvr>
                                    </p:animEffect>
                                  </p:childTnLst>
                                </p:cTn>
                              </p:par>
                            </p:childTnLst>
                          </p:cTn>
                        </p:par>
                        <p:par>
                          <p:cTn id="20" fill="hold">
                            <p:stCondLst>
                              <p:cond delay="5000"/>
                            </p:stCondLst>
                            <p:childTnLst>
                              <p:par>
                                <p:cTn id="21" presetID="33" presetClass="emph" presetSubtype="0" fill="remove" grpId="1" nodeType="afterEffect">
                                  <p:stCondLst>
                                    <p:cond delay="0"/>
                                  </p:stCondLst>
                                  <p:childTnLst>
                                    <p:animClr clrSpc="rgb" dir="cw">
                                      <p:cBhvr override="childStyle">
                                        <p:cTn id="22" dur="250" accel="50000" autoRev="1" fill="hold" tmFilter="0, 0; .33333, 1; 1, 1">
                                          <p:stCondLst>
                                            <p:cond delay="0"/>
                                          </p:stCondLst>
                                        </p:cTn>
                                        <p:tgtEl>
                                          <p:spTgt spid="15366"/>
                                        </p:tgtEl>
                                        <p:attrNameLst>
                                          <p:attrName>style.color</p:attrName>
                                        </p:attrNameLst>
                                      </p:cBhvr>
                                      <p:to>
                                        <a:srgbClr val="FF0066"/>
                                      </p:to>
                                    </p:animClr>
                                    <p:animClr clrSpc="rgb" dir="cw">
                                      <p:cBhvr>
                                        <p:cTn id="23" dur="250" accel="50000" autoRev="1" fill="hold" tmFilter="0, 0; .33333, 1; 1, 1">
                                          <p:stCondLst>
                                            <p:cond delay="0"/>
                                          </p:stCondLst>
                                        </p:cTn>
                                        <p:tgtEl>
                                          <p:spTgt spid="15366"/>
                                        </p:tgtEl>
                                        <p:attrNameLst>
                                          <p:attrName>fillcolor</p:attrName>
                                        </p:attrNameLst>
                                      </p:cBhvr>
                                      <p:to>
                                        <a:srgbClr val="FF0066"/>
                                      </p:to>
                                    </p:animClr>
                                    <p:set>
                                      <p:cBhvr>
                                        <p:cTn id="24" dur="500" fill="hold"/>
                                        <p:tgtEl>
                                          <p:spTgt spid="15366"/>
                                        </p:tgtEl>
                                        <p:attrNameLst>
                                          <p:attrName>fill.type</p:attrName>
                                        </p:attrNameLst>
                                      </p:cBhvr>
                                      <p:to>
                                        <p:strVal val="solid"/>
                                      </p:to>
                                    </p:set>
                                    <p:set>
                                      <p:cBhvr>
                                        <p:cTn id="25" dur="500" fill="hold"/>
                                        <p:tgtEl>
                                          <p:spTgt spid="15366"/>
                                        </p:tgtEl>
                                        <p:attrNameLst>
                                          <p:attrName>fill.on</p:attrName>
                                        </p:attrNameLst>
                                      </p:cBhvr>
                                      <p:to>
                                        <p:strVal val="true"/>
                                      </p:to>
                                    </p:set>
                                    <p:animScale>
                                      <p:cBhvr>
                                        <p:cTn id="26" dur="250" accel="50000" autoRev="1" fill="hold" tmFilter="0, 0; .33333, 1; 1, 1">
                                          <p:stCondLst>
                                            <p:cond delay="0"/>
                                          </p:stCondLst>
                                        </p:cTn>
                                        <p:tgtEl>
                                          <p:spTgt spid="15366"/>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4" grpId="0" animBg="1"/>
      <p:bldP spid="15365" grpId="0" animBg="1"/>
      <p:bldP spid="15366" grpId="0" animBg="1"/>
      <p:bldP spid="1536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B6C07FD0-442B-441D-86BD-9DFF4950BD44}" type="slidenum">
              <a:rPr lang="en-US"/>
              <a:pPr/>
              <a:t>8</a:t>
            </a:fld>
            <a:endParaRPr lang="en-US"/>
          </a:p>
        </p:txBody>
      </p:sp>
      <p:sp>
        <p:nvSpPr>
          <p:cNvPr id="17410" name="Rectangle 2"/>
          <p:cNvSpPr>
            <a:spLocks noGrp="1" noChangeArrowheads="1"/>
          </p:cNvSpPr>
          <p:nvPr>
            <p:ph type="title"/>
          </p:nvPr>
        </p:nvSpPr>
        <p:spPr>
          <a:xfrm>
            <a:off x="0" y="304800"/>
            <a:ext cx="7958138" cy="893763"/>
          </a:xfrm>
          <a:solidFill>
            <a:srgbClr val="990099"/>
          </a:solidFill>
        </p:spPr>
        <p:txBody>
          <a:bodyPr/>
          <a:lstStyle/>
          <a:p>
            <a:r>
              <a:rPr lang="en-US">
                <a:solidFill>
                  <a:srgbClr val="FFFF00"/>
                </a:solidFill>
                <a:latin typeface="VNI-Times" pitchFamily="2" charset="0"/>
              </a:rPr>
              <a:t>Tình hình nöôùc ta cuoái thôøi Traàn</a:t>
            </a:r>
          </a:p>
        </p:txBody>
      </p:sp>
      <p:sp>
        <p:nvSpPr>
          <p:cNvPr id="17411" name="AutoShape 3">
            <a:hlinkClick r:id="" action="ppaction://hlinkshowjump?jump=nextslide" highlightClick="1"/>
          </p:cNvPr>
          <p:cNvSpPr>
            <a:spLocks noChangeArrowheads="1"/>
          </p:cNvSpPr>
          <p:nvPr/>
        </p:nvSpPr>
        <p:spPr bwMode="auto">
          <a:xfrm>
            <a:off x="7391400" y="6172200"/>
            <a:ext cx="990600" cy="304800"/>
          </a:xfrm>
          <a:prstGeom prst="actionButtonForwardNext">
            <a:avLst/>
          </a:prstGeom>
          <a:solidFill>
            <a:schemeClr val="accent1"/>
          </a:solidFill>
          <a:ln w="9525">
            <a:noFill/>
            <a:miter lim="800000"/>
            <a:headEnd/>
            <a:tailEnd/>
          </a:ln>
          <a:effectLst/>
        </p:spPr>
        <p:txBody>
          <a:bodyPr wrap="none" anchor="ctr"/>
          <a:lstStyle/>
          <a:p>
            <a:endParaRPr lang="en-US"/>
          </a:p>
        </p:txBody>
      </p:sp>
      <p:sp>
        <p:nvSpPr>
          <p:cNvPr id="17412" name="Rectangle 4"/>
          <p:cNvSpPr>
            <a:spLocks noGrp="1" noChangeArrowheads="1"/>
          </p:cNvSpPr>
          <p:nvPr>
            <p:ph type="body" idx="1"/>
          </p:nvPr>
        </p:nvSpPr>
        <p:spPr>
          <a:xfrm>
            <a:off x="0" y="1143000"/>
            <a:ext cx="9144000" cy="5486400"/>
          </a:xfrm>
          <a:solidFill>
            <a:srgbClr val="FFFFCC"/>
          </a:solidFill>
        </p:spPr>
        <p:txBody>
          <a:bodyPr/>
          <a:lstStyle/>
          <a:p>
            <a:pPr algn="ctr">
              <a:buFont typeface="Wingdings" pitchFamily="2" charset="2"/>
              <a:buNone/>
            </a:pPr>
            <a:r>
              <a:rPr lang="en-US" sz="2400" b="1">
                <a:solidFill>
                  <a:srgbClr val="0000FF"/>
                </a:solidFill>
                <a:latin typeface="VNI-Avo" pitchFamily="2" charset="0"/>
              </a:rPr>
              <a:t>PHIEÁU HOÏC TAÄP</a:t>
            </a:r>
          </a:p>
          <a:p>
            <a:pPr>
              <a:buFont typeface="Wingdings" pitchFamily="2" charset="2"/>
              <a:buNone/>
            </a:pPr>
            <a:r>
              <a:rPr lang="en-US" sz="2400">
                <a:solidFill>
                  <a:srgbClr val="1705FD"/>
                </a:solidFill>
                <a:latin typeface="VNI-Avo" pitchFamily="2" charset="0"/>
              </a:rPr>
              <a:t>Vieát tieáp vaøo choã chaám trong caùc caâu sau cho ñuû yù:</a:t>
            </a:r>
          </a:p>
          <a:p>
            <a:r>
              <a:rPr lang="en-US" sz="2400">
                <a:solidFill>
                  <a:srgbClr val="1705FD"/>
                </a:solidFill>
                <a:latin typeface="VNI-Avo" pitchFamily="2" charset="0"/>
              </a:rPr>
              <a:t>Tình hình nöôùc ta cuoái thôøi Traàn:</a:t>
            </a:r>
          </a:p>
          <a:p>
            <a:pPr>
              <a:buFontTx/>
              <a:buChar char="-"/>
            </a:pPr>
            <a:r>
              <a:rPr lang="en-US" sz="2400">
                <a:solidFill>
                  <a:srgbClr val="1705FD"/>
                </a:solidFill>
                <a:latin typeface="VNI-Avo" pitchFamily="2" charset="0"/>
              </a:rPr>
              <a:t>Vua quan …………………………………………… (1)</a:t>
            </a:r>
          </a:p>
          <a:p>
            <a:pPr>
              <a:buFontTx/>
              <a:buChar char="-"/>
            </a:pPr>
            <a:r>
              <a:rPr lang="en-US" sz="2400">
                <a:solidFill>
                  <a:srgbClr val="1705FD"/>
                </a:solidFill>
                <a:latin typeface="VNI-Avo" pitchFamily="2" charset="0"/>
              </a:rPr>
              <a:t>Nhöõng keû coù quyeàn theá …………………………………………………..…(2)</a:t>
            </a:r>
          </a:p>
          <a:p>
            <a:pPr>
              <a:buFontTx/>
              <a:buNone/>
            </a:pPr>
            <a:r>
              <a:rPr lang="en-US" sz="2400">
                <a:solidFill>
                  <a:srgbClr val="1705FD"/>
                </a:solidFill>
                <a:latin typeface="VNI-Avo" pitchFamily="2" charset="0"/>
              </a:rPr>
              <a:t>	cuûa nhaân daân ñeå laøm giaøu.</a:t>
            </a:r>
          </a:p>
          <a:p>
            <a:pPr>
              <a:buFontTx/>
              <a:buChar char="-"/>
            </a:pPr>
            <a:r>
              <a:rPr lang="en-US" sz="2400">
                <a:solidFill>
                  <a:srgbClr val="1705FD"/>
                </a:solidFill>
                <a:latin typeface="VNI-Avo" pitchFamily="2" charset="0"/>
              </a:rPr>
              <a:t>Ñôøi soáng cuûa nhaân daân ……………………………………………… (3)</a:t>
            </a:r>
          </a:p>
          <a:p>
            <a:r>
              <a:rPr lang="en-US" sz="2400">
                <a:solidFill>
                  <a:srgbClr val="1705FD"/>
                </a:solidFill>
                <a:latin typeface="VNI-Avo" pitchFamily="2" charset="0"/>
              </a:rPr>
              <a:t>Thaùi ñoä cuûa nhaân daân :</a:t>
            </a:r>
          </a:p>
          <a:p>
            <a:pPr>
              <a:buFontTx/>
              <a:buChar char="-"/>
            </a:pPr>
            <a:r>
              <a:rPr lang="en-US" sz="2400">
                <a:solidFill>
                  <a:srgbClr val="1705FD"/>
                </a:solidFill>
                <a:latin typeface="VNI-Avo" pitchFamily="2" charset="0"/>
              </a:rPr>
              <a:t>Baát bình, phaãn noä tröôùc thoùi sa hoa, söï boùc loät cuûa vua quan, noâng daân vaø noâ tì ñaõ …………………………………………………… (4)</a:t>
            </a:r>
          </a:p>
          <a:p>
            <a:pPr>
              <a:buFontTx/>
              <a:buChar char="-"/>
            </a:pPr>
            <a:r>
              <a:rPr lang="en-US" sz="2400">
                <a:solidFill>
                  <a:srgbClr val="1705FD"/>
                </a:solidFill>
                <a:latin typeface="VNI-Avo" pitchFamily="2" charset="0"/>
              </a:rPr>
              <a:t>Moät soá quan laïi cuõng baát bình, …………………………………….......(5) daâng sôù xin cheùm 7 teân quan ñaõ laán aùt quyeàn vua, coi thöôøng pheùp nöôùc.</a:t>
            </a:r>
          </a:p>
          <a:p>
            <a:pPr>
              <a:buFontTx/>
              <a:buNone/>
            </a:pPr>
            <a:endParaRPr lang="en-US" sz="2400">
              <a:solidFill>
                <a:srgbClr val="1705FD"/>
              </a:solidFill>
              <a:latin typeface="VNI-Avo" pitchFamily="2" charset="0"/>
            </a:endParaRPr>
          </a:p>
          <a:p>
            <a:pPr>
              <a:buFont typeface="Wingdings" pitchFamily="2" charset="2"/>
              <a:buNone/>
            </a:pPr>
            <a:endParaRPr lang="en-US" sz="2400">
              <a:solidFill>
                <a:srgbClr val="1705FD"/>
              </a:solidFill>
              <a:latin typeface="VNI-Times" pitchFamily="2" charset="0"/>
            </a:endParaRPr>
          </a:p>
        </p:txBody>
      </p:sp>
      <p:sp>
        <p:nvSpPr>
          <p:cNvPr id="17413" name="Text Box 5"/>
          <p:cNvSpPr txBox="1">
            <a:spLocks noChangeArrowheads="1"/>
          </p:cNvSpPr>
          <p:nvPr/>
        </p:nvSpPr>
        <p:spPr bwMode="auto">
          <a:xfrm>
            <a:off x="2133600" y="2133600"/>
            <a:ext cx="2590800" cy="366713"/>
          </a:xfrm>
          <a:prstGeom prst="rect">
            <a:avLst/>
          </a:prstGeom>
          <a:noFill/>
          <a:ln w="9525">
            <a:noFill/>
            <a:miter lim="800000"/>
            <a:headEnd/>
            <a:tailEnd/>
          </a:ln>
          <a:effectLst/>
        </p:spPr>
        <p:txBody>
          <a:bodyPr>
            <a:spAutoFit/>
          </a:bodyPr>
          <a:lstStyle/>
          <a:p>
            <a:endParaRPr lang="en-US"/>
          </a:p>
        </p:txBody>
      </p:sp>
      <p:sp>
        <p:nvSpPr>
          <p:cNvPr id="17414" name="Text Box 6"/>
          <p:cNvSpPr txBox="1">
            <a:spLocks noChangeArrowheads="1"/>
          </p:cNvSpPr>
          <p:nvPr/>
        </p:nvSpPr>
        <p:spPr bwMode="auto">
          <a:xfrm>
            <a:off x="2057400" y="2362200"/>
            <a:ext cx="2743200" cy="457200"/>
          </a:xfrm>
          <a:prstGeom prst="rect">
            <a:avLst/>
          </a:prstGeom>
          <a:noFill/>
          <a:ln w="9525">
            <a:noFill/>
            <a:miter lim="800000"/>
            <a:headEnd/>
            <a:tailEnd/>
          </a:ln>
          <a:effectLst/>
        </p:spPr>
        <p:txBody>
          <a:bodyPr>
            <a:spAutoFit/>
          </a:bodyPr>
          <a:lstStyle/>
          <a:p>
            <a:pPr>
              <a:spcBef>
                <a:spcPct val="50000"/>
              </a:spcBef>
            </a:pPr>
            <a:r>
              <a:rPr lang="en-US" sz="2400" i="1">
                <a:solidFill>
                  <a:srgbClr val="FF0000"/>
                </a:solidFill>
                <a:latin typeface="VNI-Avo" pitchFamily="2" charset="0"/>
              </a:rPr>
              <a:t>aên chôi sa ñoïa</a:t>
            </a:r>
          </a:p>
        </p:txBody>
      </p:sp>
      <p:sp>
        <p:nvSpPr>
          <p:cNvPr id="17415" name="Text Box 7"/>
          <p:cNvSpPr txBox="1">
            <a:spLocks noChangeArrowheads="1"/>
          </p:cNvSpPr>
          <p:nvPr/>
        </p:nvSpPr>
        <p:spPr bwMode="auto">
          <a:xfrm>
            <a:off x="4343400" y="2819400"/>
            <a:ext cx="3505200" cy="457200"/>
          </a:xfrm>
          <a:prstGeom prst="rect">
            <a:avLst/>
          </a:prstGeom>
          <a:noFill/>
          <a:ln w="9525">
            <a:noFill/>
            <a:miter lim="800000"/>
            <a:headEnd/>
            <a:tailEnd/>
          </a:ln>
          <a:effectLst/>
        </p:spPr>
        <p:txBody>
          <a:bodyPr>
            <a:spAutoFit/>
          </a:bodyPr>
          <a:lstStyle/>
          <a:p>
            <a:pPr>
              <a:spcBef>
                <a:spcPct val="50000"/>
              </a:spcBef>
            </a:pPr>
            <a:r>
              <a:rPr lang="en-US" sz="2400" i="1">
                <a:solidFill>
                  <a:srgbClr val="FF0000"/>
                </a:solidFill>
                <a:latin typeface="VNI-Avo" pitchFamily="2" charset="0"/>
              </a:rPr>
              <a:t>ngang nhieân vô veùt</a:t>
            </a:r>
          </a:p>
        </p:txBody>
      </p:sp>
      <p:sp>
        <p:nvSpPr>
          <p:cNvPr id="17416" name="Text Box 8"/>
          <p:cNvSpPr txBox="1">
            <a:spLocks noChangeArrowheads="1"/>
          </p:cNvSpPr>
          <p:nvPr/>
        </p:nvSpPr>
        <p:spPr bwMode="auto">
          <a:xfrm>
            <a:off x="4267200" y="3733800"/>
            <a:ext cx="3048000" cy="457200"/>
          </a:xfrm>
          <a:prstGeom prst="rect">
            <a:avLst/>
          </a:prstGeom>
          <a:noFill/>
          <a:ln w="9525">
            <a:noFill/>
            <a:miter lim="800000"/>
            <a:headEnd/>
            <a:tailEnd/>
          </a:ln>
          <a:effectLst/>
        </p:spPr>
        <p:txBody>
          <a:bodyPr>
            <a:spAutoFit/>
          </a:bodyPr>
          <a:lstStyle/>
          <a:p>
            <a:pPr>
              <a:spcBef>
                <a:spcPct val="50000"/>
              </a:spcBef>
            </a:pPr>
            <a:r>
              <a:rPr lang="en-US" sz="2400" i="1">
                <a:solidFill>
                  <a:srgbClr val="FF0000"/>
                </a:solidFill>
                <a:latin typeface="VNI-Avo" pitchFamily="2" charset="0"/>
              </a:rPr>
              <a:t>voâ cuøng cöïc khoå</a:t>
            </a:r>
          </a:p>
        </p:txBody>
      </p:sp>
      <p:sp>
        <p:nvSpPr>
          <p:cNvPr id="17417" name="Text Box 9"/>
          <p:cNvSpPr txBox="1">
            <a:spLocks noChangeArrowheads="1"/>
          </p:cNvSpPr>
          <p:nvPr/>
        </p:nvSpPr>
        <p:spPr bwMode="auto">
          <a:xfrm>
            <a:off x="4876800" y="4953000"/>
            <a:ext cx="3581400" cy="457200"/>
          </a:xfrm>
          <a:prstGeom prst="rect">
            <a:avLst/>
          </a:prstGeom>
          <a:noFill/>
          <a:ln w="9525">
            <a:noFill/>
            <a:miter lim="800000"/>
            <a:headEnd/>
            <a:tailEnd/>
          </a:ln>
          <a:effectLst/>
        </p:spPr>
        <p:txBody>
          <a:bodyPr>
            <a:spAutoFit/>
          </a:bodyPr>
          <a:lstStyle/>
          <a:p>
            <a:pPr>
              <a:spcBef>
                <a:spcPct val="50000"/>
              </a:spcBef>
            </a:pPr>
            <a:r>
              <a:rPr lang="en-US" sz="2400" i="1">
                <a:solidFill>
                  <a:srgbClr val="FF0000"/>
                </a:solidFill>
                <a:latin typeface="VNI-Avo" pitchFamily="2" charset="0"/>
              </a:rPr>
              <a:t>noåi  daäy ñaáu tranh</a:t>
            </a:r>
          </a:p>
        </p:txBody>
      </p:sp>
      <p:sp>
        <p:nvSpPr>
          <p:cNvPr id="17418" name="Text Box 10"/>
          <p:cNvSpPr txBox="1">
            <a:spLocks noChangeArrowheads="1"/>
          </p:cNvSpPr>
          <p:nvPr/>
        </p:nvSpPr>
        <p:spPr bwMode="auto">
          <a:xfrm>
            <a:off x="5257800" y="5410200"/>
            <a:ext cx="2743200" cy="457200"/>
          </a:xfrm>
          <a:prstGeom prst="rect">
            <a:avLst/>
          </a:prstGeom>
          <a:noFill/>
          <a:ln w="9525">
            <a:noFill/>
            <a:miter lim="800000"/>
            <a:headEnd/>
            <a:tailEnd/>
          </a:ln>
          <a:effectLst/>
        </p:spPr>
        <p:txBody>
          <a:bodyPr>
            <a:spAutoFit/>
          </a:bodyPr>
          <a:lstStyle/>
          <a:p>
            <a:pPr>
              <a:spcBef>
                <a:spcPct val="50000"/>
              </a:spcBef>
            </a:pPr>
            <a:r>
              <a:rPr lang="en-US" sz="2400" i="1">
                <a:solidFill>
                  <a:srgbClr val="FF0000"/>
                </a:solidFill>
                <a:latin typeface="VNI-Avo" pitchFamily="2" charset="0"/>
              </a:rPr>
              <a:t>Chu Vaên An</a:t>
            </a:r>
          </a:p>
        </p:txBody>
      </p:sp>
      <p:sp>
        <p:nvSpPr>
          <p:cNvPr id="17419" name="Text Box 11"/>
          <p:cNvSpPr txBox="1">
            <a:spLocks noChangeArrowheads="1"/>
          </p:cNvSpPr>
          <p:nvPr/>
        </p:nvSpPr>
        <p:spPr bwMode="auto">
          <a:xfrm>
            <a:off x="0" y="0"/>
            <a:ext cx="4953000" cy="519113"/>
          </a:xfrm>
          <a:prstGeom prst="rect">
            <a:avLst/>
          </a:prstGeom>
          <a:solidFill>
            <a:srgbClr val="FFFF00"/>
          </a:solidFill>
          <a:ln w="9525">
            <a:noFill/>
            <a:miter lim="800000"/>
            <a:headEnd/>
            <a:tailEnd/>
          </a:ln>
          <a:effectLst/>
        </p:spPr>
        <p:txBody>
          <a:bodyPr>
            <a:spAutoFit/>
          </a:bodyPr>
          <a:lstStyle/>
          <a:p>
            <a:pPr algn="ctr">
              <a:spcBef>
                <a:spcPct val="50000"/>
              </a:spcBef>
            </a:pPr>
            <a:r>
              <a:rPr lang="en-US" sz="2400" b="1">
                <a:solidFill>
                  <a:srgbClr val="0000CC"/>
                </a:solidFill>
              </a:rPr>
              <a:t>HOẠT ĐỘNG 1: 	</a:t>
            </a:r>
            <a:r>
              <a:rPr lang="en-US" sz="2800" b="1">
                <a:solidFill>
                  <a:srgbClr val="0000CC"/>
                </a:solidFill>
                <a:latin typeface="VNI-Times" pitchFamily="2" charset="0"/>
              </a:rPr>
              <a:t>Nhoùm 2</a:t>
            </a:r>
            <a:endParaRPr lang="en-US" sz="2800" b="1">
              <a:solidFill>
                <a:srgbClr val="0000CC"/>
              </a:solidFill>
            </a:endParaRPr>
          </a:p>
        </p:txBody>
      </p:sp>
    </p:spTree>
  </p:cSld>
  <p:clrMapOvr>
    <a:masterClrMapping/>
  </p:clrMapOvr>
  <p:transition spd="med">
    <p:wheel spokes="1"/>
    <p:sndAc>
      <p:stSnd>
        <p:snd r:embed="rId3" name="START16.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anim calcmode="lin" valueType="num">
                                      <p:cBhvr>
                                        <p:cTn id="7" dur="1000" fill="hold"/>
                                        <p:tgtEl>
                                          <p:spTgt spid="17414"/>
                                        </p:tgtEl>
                                        <p:attrNameLst>
                                          <p:attrName>ppt_w</p:attrName>
                                        </p:attrNameLst>
                                      </p:cBhvr>
                                      <p:tavLst>
                                        <p:tav tm="0">
                                          <p:val>
                                            <p:strVal val="#ppt_w+.3"/>
                                          </p:val>
                                        </p:tav>
                                        <p:tav tm="100000">
                                          <p:val>
                                            <p:strVal val="#ppt_w"/>
                                          </p:val>
                                        </p:tav>
                                      </p:tavLst>
                                    </p:anim>
                                    <p:anim calcmode="lin" valueType="num">
                                      <p:cBhvr>
                                        <p:cTn id="8" dur="1000" fill="hold"/>
                                        <p:tgtEl>
                                          <p:spTgt spid="17414"/>
                                        </p:tgtEl>
                                        <p:attrNameLst>
                                          <p:attrName>ppt_h</p:attrName>
                                        </p:attrNameLst>
                                      </p:cBhvr>
                                      <p:tavLst>
                                        <p:tav tm="0">
                                          <p:val>
                                            <p:strVal val="#ppt_h"/>
                                          </p:val>
                                        </p:tav>
                                        <p:tav tm="100000">
                                          <p:val>
                                            <p:strVal val="#ppt_h"/>
                                          </p:val>
                                        </p:tav>
                                      </p:tavLst>
                                    </p:anim>
                                    <p:animEffect transition="in" filter="fade">
                                      <p:cBhvr>
                                        <p:cTn id="9" dur="1000"/>
                                        <p:tgtEl>
                                          <p:spTgt spid="1741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7415"/>
                                        </p:tgtEl>
                                        <p:attrNameLst>
                                          <p:attrName>style.visibility</p:attrName>
                                        </p:attrNameLst>
                                      </p:cBhvr>
                                      <p:to>
                                        <p:strVal val="visible"/>
                                      </p:to>
                                    </p:set>
                                    <p:anim calcmode="lin" valueType="num">
                                      <p:cBhvr>
                                        <p:cTn id="12" dur="1000" fill="hold"/>
                                        <p:tgtEl>
                                          <p:spTgt spid="17415"/>
                                        </p:tgtEl>
                                        <p:attrNameLst>
                                          <p:attrName>ppt_w</p:attrName>
                                        </p:attrNameLst>
                                      </p:cBhvr>
                                      <p:tavLst>
                                        <p:tav tm="0">
                                          <p:val>
                                            <p:strVal val="#ppt_w+.3"/>
                                          </p:val>
                                        </p:tav>
                                        <p:tav tm="100000">
                                          <p:val>
                                            <p:strVal val="#ppt_w"/>
                                          </p:val>
                                        </p:tav>
                                      </p:tavLst>
                                    </p:anim>
                                    <p:anim calcmode="lin" valueType="num">
                                      <p:cBhvr>
                                        <p:cTn id="13" dur="1000" fill="hold"/>
                                        <p:tgtEl>
                                          <p:spTgt spid="17415"/>
                                        </p:tgtEl>
                                        <p:attrNameLst>
                                          <p:attrName>ppt_h</p:attrName>
                                        </p:attrNameLst>
                                      </p:cBhvr>
                                      <p:tavLst>
                                        <p:tav tm="0">
                                          <p:val>
                                            <p:strVal val="#ppt_h"/>
                                          </p:val>
                                        </p:tav>
                                        <p:tav tm="100000">
                                          <p:val>
                                            <p:strVal val="#ppt_h"/>
                                          </p:val>
                                        </p:tav>
                                      </p:tavLst>
                                    </p:anim>
                                    <p:animEffect transition="in" filter="fade">
                                      <p:cBhvr>
                                        <p:cTn id="14" dur="1000"/>
                                        <p:tgtEl>
                                          <p:spTgt spid="1741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7416"/>
                                        </p:tgtEl>
                                        <p:attrNameLst>
                                          <p:attrName>style.visibility</p:attrName>
                                        </p:attrNameLst>
                                      </p:cBhvr>
                                      <p:to>
                                        <p:strVal val="visible"/>
                                      </p:to>
                                    </p:set>
                                    <p:anim calcmode="lin" valueType="num">
                                      <p:cBhvr>
                                        <p:cTn id="17" dur="1000" fill="hold"/>
                                        <p:tgtEl>
                                          <p:spTgt spid="17416"/>
                                        </p:tgtEl>
                                        <p:attrNameLst>
                                          <p:attrName>ppt_w</p:attrName>
                                        </p:attrNameLst>
                                      </p:cBhvr>
                                      <p:tavLst>
                                        <p:tav tm="0">
                                          <p:val>
                                            <p:strVal val="#ppt_w+.3"/>
                                          </p:val>
                                        </p:tav>
                                        <p:tav tm="100000">
                                          <p:val>
                                            <p:strVal val="#ppt_w"/>
                                          </p:val>
                                        </p:tav>
                                      </p:tavLst>
                                    </p:anim>
                                    <p:anim calcmode="lin" valueType="num">
                                      <p:cBhvr>
                                        <p:cTn id="18" dur="1000" fill="hold"/>
                                        <p:tgtEl>
                                          <p:spTgt spid="17416"/>
                                        </p:tgtEl>
                                        <p:attrNameLst>
                                          <p:attrName>ppt_h</p:attrName>
                                        </p:attrNameLst>
                                      </p:cBhvr>
                                      <p:tavLst>
                                        <p:tav tm="0">
                                          <p:val>
                                            <p:strVal val="#ppt_h"/>
                                          </p:val>
                                        </p:tav>
                                        <p:tav tm="100000">
                                          <p:val>
                                            <p:strVal val="#ppt_h"/>
                                          </p:val>
                                        </p:tav>
                                      </p:tavLst>
                                    </p:anim>
                                    <p:animEffect transition="in" filter="fade">
                                      <p:cBhvr>
                                        <p:cTn id="19" dur="1000"/>
                                        <p:tgtEl>
                                          <p:spTgt spid="17416"/>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7417"/>
                                        </p:tgtEl>
                                        <p:attrNameLst>
                                          <p:attrName>style.visibility</p:attrName>
                                        </p:attrNameLst>
                                      </p:cBhvr>
                                      <p:to>
                                        <p:strVal val="visible"/>
                                      </p:to>
                                    </p:set>
                                    <p:anim calcmode="lin" valueType="num">
                                      <p:cBhvr>
                                        <p:cTn id="22" dur="1000" fill="hold"/>
                                        <p:tgtEl>
                                          <p:spTgt spid="17417"/>
                                        </p:tgtEl>
                                        <p:attrNameLst>
                                          <p:attrName>ppt_w</p:attrName>
                                        </p:attrNameLst>
                                      </p:cBhvr>
                                      <p:tavLst>
                                        <p:tav tm="0">
                                          <p:val>
                                            <p:strVal val="#ppt_w+.3"/>
                                          </p:val>
                                        </p:tav>
                                        <p:tav tm="100000">
                                          <p:val>
                                            <p:strVal val="#ppt_w"/>
                                          </p:val>
                                        </p:tav>
                                      </p:tavLst>
                                    </p:anim>
                                    <p:anim calcmode="lin" valueType="num">
                                      <p:cBhvr>
                                        <p:cTn id="23" dur="1000" fill="hold"/>
                                        <p:tgtEl>
                                          <p:spTgt spid="17417"/>
                                        </p:tgtEl>
                                        <p:attrNameLst>
                                          <p:attrName>ppt_h</p:attrName>
                                        </p:attrNameLst>
                                      </p:cBhvr>
                                      <p:tavLst>
                                        <p:tav tm="0">
                                          <p:val>
                                            <p:strVal val="#ppt_h"/>
                                          </p:val>
                                        </p:tav>
                                        <p:tav tm="100000">
                                          <p:val>
                                            <p:strVal val="#ppt_h"/>
                                          </p:val>
                                        </p:tav>
                                      </p:tavLst>
                                    </p:anim>
                                    <p:animEffect transition="in" filter="fade">
                                      <p:cBhvr>
                                        <p:cTn id="24" dur="1000"/>
                                        <p:tgtEl>
                                          <p:spTgt spid="17417"/>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17418"/>
                                        </p:tgtEl>
                                        <p:attrNameLst>
                                          <p:attrName>style.visibility</p:attrName>
                                        </p:attrNameLst>
                                      </p:cBhvr>
                                      <p:to>
                                        <p:strVal val="visible"/>
                                      </p:to>
                                    </p:set>
                                    <p:anim calcmode="lin" valueType="num">
                                      <p:cBhvr>
                                        <p:cTn id="27" dur="1000" fill="hold"/>
                                        <p:tgtEl>
                                          <p:spTgt spid="17418"/>
                                        </p:tgtEl>
                                        <p:attrNameLst>
                                          <p:attrName>ppt_w</p:attrName>
                                        </p:attrNameLst>
                                      </p:cBhvr>
                                      <p:tavLst>
                                        <p:tav tm="0">
                                          <p:val>
                                            <p:strVal val="#ppt_w+.3"/>
                                          </p:val>
                                        </p:tav>
                                        <p:tav tm="100000">
                                          <p:val>
                                            <p:strVal val="#ppt_w"/>
                                          </p:val>
                                        </p:tav>
                                      </p:tavLst>
                                    </p:anim>
                                    <p:anim calcmode="lin" valueType="num">
                                      <p:cBhvr>
                                        <p:cTn id="28" dur="1000" fill="hold"/>
                                        <p:tgtEl>
                                          <p:spTgt spid="17418"/>
                                        </p:tgtEl>
                                        <p:attrNameLst>
                                          <p:attrName>ppt_h</p:attrName>
                                        </p:attrNameLst>
                                      </p:cBhvr>
                                      <p:tavLst>
                                        <p:tav tm="0">
                                          <p:val>
                                            <p:strVal val="#ppt_h"/>
                                          </p:val>
                                        </p:tav>
                                        <p:tav tm="100000">
                                          <p:val>
                                            <p:strVal val="#ppt_h"/>
                                          </p:val>
                                        </p:tav>
                                      </p:tavLst>
                                    </p:anim>
                                    <p:animEffect transition="in" filter="fade">
                                      <p:cBhvr>
                                        <p:cTn id="29" dur="10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P spid="17415" grpId="0"/>
      <p:bldP spid="17416" grpId="0"/>
      <p:bldP spid="17417" grpId="0"/>
      <p:bldP spid="174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D0D891-7235-4B77-AB7A-08A53CF80742}" type="slidenum">
              <a:rPr lang="en-US"/>
              <a:pPr/>
              <a:t>9</a:t>
            </a:fld>
            <a:endParaRPr lang="en-US"/>
          </a:p>
        </p:txBody>
      </p:sp>
      <p:pic>
        <p:nvPicPr>
          <p:cNvPr id="19458" name="Picture 2" descr="250px-Chuvanan"/>
          <p:cNvPicPr>
            <a:picLocks noChangeAspect="1" noChangeArrowheads="1"/>
          </p:cNvPicPr>
          <p:nvPr/>
        </p:nvPicPr>
        <p:blipFill>
          <a:blip r:embed="rId2" cstate="print"/>
          <a:srcRect/>
          <a:stretch>
            <a:fillRect/>
          </a:stretch>
        </p:blipFill>
        <p:spPr bwMode="auto">
          <a:xfrm>
            <a:off x="0" y="-609600"/>
            <a:ext cx="6781800" cy="7467600"/>
          </a:xfrm>
          <a:prstGeom prst="rect">
            <a:avLst/>
          </a:prstGeom>
          <a:blipFill dpi="0" rotWithShape="1">
            <a:blip r:embed="rId3" cstate="print"/>
            <a:srcRect/>
            <a:tile tx="0" ty="0" sx="100000" sy="100000" flip="none" algn="tl"/>
          </a:blipFill>
        </p:spPr>
      </p:pic>
      <p:sp>
        <p:nvSpPr>
          <p:cNvPr id="19459" name="Text Box 3" descr="Blue tissue paper"/>
          <p:cNvSpPr txBox="1">
            <a:spLocks noChangeArrowheads="1"/>
          </p:cNvSpPr>
          <p:nvPr/>
        </p:nvSpPr>
        <p:spPr bwMode="auto">
          <a:xfrm>
            <a:off x="7010400" y="1143000"/>
            <a:ext cx="1676400" cy="4578350"/>
          </a:xfrm>
          <a:prstGeom prst="rect">
            <a:avLst/>
          </a:prstGeom>
          <a:blipFill dpi="0" rotWithShape="1">
            <a:blip r:embed="rId4" cstate="print"/>
            <a:srcRect/>
            <a:tile tx="0" ty="0" sx="100000" sy="100000" flip="none" algn="tl"/>
          </a:blipFill>
          <a:ln w="9525">
            <a:solidFill>
              <a:srgbClr val="FFCCFF"/>
            </a:solidFill>
            <a:miter lim="800000"/>
            <a:headEnd/>
            <a:tailEnd/>
          </a:ln>
          <a:effectLst/>
        </p:spPr>
        <p:txBody>
          <a:bodyPr>
            <a:spAutoFit/>
          </a:bodyPr>
          <a:lstStyle/>
          <a:p>
            <a:pPr algn="ctr">
              <a:spcBef>
                <a:spcPct val="50000"/>
              </a:spcBef>
            </a:pPr>
            <a:r>
              <a:rPr lang="en-US" sz="5400">
                <a:solidFill>
                  <a:srgbClr val="FF0000"/>
                </a:solidFill>
              </a:rPr>
              <a:t>Chu Văn An </a:t>
            </a:r>
            <a:r>
              <a:rPr lang="en-US" sz="4400">
                <a:solidFill>
                  <a:srgbClr val="FF0000"/>
                </a:solidFill>
              </a:rPr>
              <a:t>(1292 – 1370)</a:t>
            </a:r>
          </a:p>
        </p:txBody>
      </p:sp>
    </p:spTree>
  </p:cSld>
  <p:clrMapOvr>
    <a:masterClrMapping/>
  </p:clrMapOvr>
  <p:transition>
    <p:blinds/>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5503"/>
  <p:tag name="VIOLETTITLE" val="Bai 17 : Nuoc ta cuoi thoi Tran"/>
  <p:tag name="VIOLETLESSON" val="15"/>
  <p:tag name="VIOLETCATID" val="8049777"/>
  <p:tag name="VIOLETSUBJECT" val="Lịch sử 4"/>
  <p:tag name="VIOLETAUTHORID" val="823831"/>
  <p:tag name="VIOLETAUTHORNAME" val="Nguyễn Thu Nga- Bi"/>
  <p:tag name="VIOLETAUTHORAVATAR" val="0/823/831/avatar.jpg"/>
  <p:tag name="VIOLETAUTHORADDRESS" val="Truong Tieu hoc Hoa Phu - Ho Chi Minh"/>
  <p:tag name="VIOLETDATE" val="2010-03-22 17:35:21"/>
  <p:tag name="VIOLETHIT" val="424"/>
  <p:tag name="VIOLETLIKE" val="0"/>
</p:tagLst>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1261</Words>
  <Application>Microsoft Office PowerPoint</Application>
  <PresentationFormat>On-screen Show (4:3)</PresentationFormat>
  <Paragraphs>233</Paragraphs>
  <Slides>34</Slides>
  <Notes>5</Notes>
  <HiddenSlides>6</HiddenSlides>
  <MMClips>0</MMClips>
  <ScaleCrop>false</ScaleCrop>
  <HeadingPairs>
    <vt:vector size="8" baseType="variant">
      <vt:variant>
        <vt:lpstr>Fonts Used</vt:lpstr>
      </vt:variant>
      <vt:variant>
        <vt:i4>10</vt:i4>
      </vt:variant>
      <vt:variant>
        <vt:lpstr>Theme</vt:lpstr>
      </vt:variant>
      <vt:variant>
        <vt:i4>2</vt:i4>
      </vt:variant>
      <vt:variant>
        <vt:lpstr>Slide Titles</vt:lpstr>
      </vt:variant>
      <vt:variant>
        <vt:i4>34</vt:i4>
      </vt:variant>
      <vt:variant>
        <vt:lpstr>Custom Shows</vt:lpstr>
      </vt:variant>
      <vt:variant>
        <vt:i4>3</vt:i4>
      </vt:variant>
    </vt:vector>
  </HeadingPairs>
  <TitlesOfParts>
    <vt:vector size="49" baseType="lpstr">
      <vt:lpstr>Arial</vt:lpstr>
      <vt:lpstr>Times New Roman</vt:lpstr>
      <vt:lpstr>Wingdings</vt:lpstr>
      <vt:lpstr>VNI-Auchon</vt:lpstr>
      <vt:lpstr>VNI-Ariston</vt:lpstr>
      <vt:lpstr>VNI-Times</vt:lpstr>
      <vt:lpstr>Wingdings 2</vt:lpstr>
      <vt:lpstr>VNI-Avo</vt:lpstr>
      <vt:lpstr>.VnTime</vt:lpstr>
      <vt:lpstr>Arial Unicode MS</vt:lpstr>
      <vt:lpstr>Watermark</vt:lpstr>
      <vt:lpstr>Network</vt:lpstr>
      <vt:lpstr>Slide 1</vt:lpstr>
      <vt:lpstr>Slide 2</vt:lpstr>
      <vt:lpstr>Slide 3</vt:lpstr>
      <vt:lpstr>Slide 4</vt:lpstr>
      <vt:lpstr>Slide 5</vt:lpstr>
      <vt:lpstr>Slide 6</vt:lpstr>
      <vt:lpstr>  BÀI MỚI</vt:lpstr>
      <vt:lpstr>Tình hình nöôùc ta cuoái thôøi Traàn</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Custom Show 1</vt:lpstr>
      <vt:lpstr>Custom Show 2</vt:lpstr>
      <vt:lpstr>Custom Show 3</vt:lpstr>
    </vt:vector>
  </TitlesOfParts>
  <Company>Tin Thanh Dat Co,.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KẾ HOẠCH BÀI HỌC</dc:title>
  <dc:creator>Mr Toan</dc:creator>
  <cp:lastModifiedBy>Administrator</cp:lastModifiedBy>
  <cp:revision>292</cp:revision>
  <dcterms:created xsi:type="dcterms:W3CDTF">2005-01-06T13:54:25Z</dcterms:created>
  <dcterms:modified xsi:type="dcterms:W3CDTF">2017-01-06T07:55:37Z</dcterms:modified>
</cp:coreProperties>
</file>